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2"/>
  </p:notesMasterIdLst>
  <p:sldIdLst>
    <p:sldId id="256" r:id="rId5"/>
    <p:sldId id="259" r:id="rId6"/>
    <p:sldId id="260" r:id="rId7"/>
    <p:sldId id="294" r:id="rId8"/>
    <p:sldId id="261" r:id="rId9"/>
    <p:sldId id="290" r:id="rId10"/>
    <p:sldId id="291" r:id="rId11"/>
    <p:sldId id="292" r:id="rId12"/>
    <p:sldId id="298" r:id="rId13"/>
    <p:sldId id="299" r:id="rId14"/>
    <p:sldId id="262" r:id="rId15"/>
    <p:sldId id="266" r:id="rId16"/>
    <p:sldId id="293" r:id="rId17"/>
    <p:sldId id="264" r:id="rId18"/>
    <p:sldId id="296" r:id="rId19"/>
    <p:sldId id="284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 de Araujo Vieira" initials="AdAV" lastIdx="1" clrIdx="0">
    <p:extLst>
      <p:ext uri="{19B8F6BF-5375-455C-9EA6-DF929625EA0E}">
        <p15:presenceInfo xmlns:p15="http://schemas.microsoft.com/office/powerpoint/2012/main" userId="S::avieira2@ed.ac.uk::4c91897c-db21-4ff9-aa77-23d1e8ea61a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3F47"/>
    <a:srgbClr val="334048"/>
    <a:srgbClr val="16F2CA"/>
    <a:srgbClr val="0BD5EC"/>
    <a:srgbClr val="27F12C"/>
    <a:srgbClr val="D51F24"/>
    <a:srgbClr val="A02C7A"/>
    <a:srgbClr val="DE6F37"/>
    <a:srgbClr val="F9B63D"/>
    <a:srgbClr val="1415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07" autoAdjust="0"/>
  </p:normalViewPr>
  <p:slideViewPr>
    <p:cSldViewPr snapToGrid="0">
      <p:cViewPr varScale="1">
        <p:scale>
          <a:sx n="59" d="100"/>
          <a:sy n="59" d="100"/>
        </p:scale>
        <p:origin x="868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 de Araujo Vieira" userId="4c91897c-db21-4ff9-aa77-23d1e8ea61ae" providerId="ADAL" clId="{E9CDCBBB-18F3-4C40-AAD1-6EEDEA1FBFAF}"/>
    <pc:docChg chg="undo custSel addSld delSld modSld sldOrd">
      <pc:chgData name="Andre de Araujo Vieira" userId="4c91897c-db21-4ff9-aa77-23d1e8ea61ae" providerId="ADAL" clId="{E9CDCBBB-18F3-4C40-AAD1-6EEDEA1FBFAF}" dt="2024-08-08T08:11:43.892" v="665" actId="20577"/>
      <pc:docMkLst>
        <pc:docMk/>
      </pc:docMkLst>
      <pc:sldChg chg="modSp mod">
        <pc:chgData name="Andre de Araujo Vieira" userId="4c91897c-db21-4ff9-aa77-23d1e8ea61ae" providerId="ADAL" clId="{E9CDCBBB-18F3-4C40-AAD1-6EEDEA1FBFAF}" dt="2024-08-06T13:20:53.141" v="664" actId="20577"/>
        <pc:sldMkLst>
          <pc:docMk/>
          <pc:sldMk cId="698594072" sldId="256"/>
        </pc:sldMkLst>
        <pc:spChg chg="mod">
          <ac:chgData name="Andre de Araujo Vieira" userId="4c91897c-db21-4ff9-aa77-23d1e8ea61ae" providerId="ADAL" clId="{E9CDCBBB-18F3-4C40-AAD1-6EEDEA1FBFAF}" dt="2024-08-06T13:20:53.141" v="664" actId="20577"/>
          <ac:spMkLst>
            <pc:docMk/>
            <pc:sldMk cId="698594072" sldId="256"/>
            <ac:spMk id="5" creationId="{00000000-0000-0000-0000-000000000000}"/>
          </ac:spMkLst>
        </pc:spChg>
        <pc:spChg chg="mod">
          <ac:chgData name="Andre de Araujo Vieira" userId="4c91897c-db21-4ff9-aa77-23d1e8ea61ae" providerId="ADAL" clId="{E9CDCBBB-18F3-4C40-AAD1-6EEDEA1FBFAF}" dt="2024-08-06T09:09:30.882" v="199" actId="27636"/>
          <ac:spMkLst>
            <pc:docMk/>
            <pc:sldMk cId="698594072" sldId="256"/>
            <ac:spMk id="14" creationId="{C795CAC5-5BCD-4F77-BE1F-9027F855CAE8}"/>
          </ac:spMkLst>
        </pc:spChg>
      </pc:sldChg>
      <pc:sldChg chg="addSp delSp modSp add mod setBg">
        <pc:chgData name="Andre de Araujo Vieira" userId="4c91897c-db21-4ff9-aa77-23d1e8ea61ae" providerId="ADAL" clId="{E9CDCBBB-18F3-4C40-AAD1-6EEDEA1FBFAF}" dt="2024-08-08T08:11:43.892" v="665" actId="20577"/>
        <pc:sldMkLst>
          <pc:docMk/>
          <pc:sldMk cId="100613578" sldId="259"/>
        </pc:sldMkLst>
        <pc:spChg chg="mod">
          <ac:chgData name="Andre de Araujo Vieira" userId="4c91897c-db21-4ff9-aa77-23d1e8ea61ae" providerId="ADAL" clId="{E9CDCBBB-18F3-4C40-AAD1-6EEDEA1FBFAF}" dt="2024-08-08T08:11:43.892" v="665" actId="20577"/>
          <ac:spMkLst>
            <pc:docMk/>
            <pc:sldMk cId="100613578" sldId="259"/>
            <ac:spMk id="5" creationId="{00000000-0000-0000-0000-000000000000}"/>
          </ac:spMkLst>
        </pc:spChg>
        <pc:spChg chg="del">
          <ac:chgData name="Andre de Araujo Vieira" userId="4c91897c-db21-4ff9-aa77-23d1e8ea61ae" providerId="ADAL" clId="{E9CDCBBB-18F3-4C40-AAD1-6EEDEA1FBFAF}" dt="2024-08-06T09:09:54.486" v="201" actId="478"/>
          <ac:spMkLst>
            <pc:docMk/>
            <pc:sldMk cId="100613578" sldId="259"/>
            <ac:spMk id="6" creationId="{31D3C59F-0CF9-4C80-B77E-F90193D0E2E0}"/>
          </ac:spMkLst>
        </pc:spChg>
        <pc:spChg chg="add mod">
          <ac:chgData name="Andre de Araujo Vieira" userId="4c91897c-db21-4ff9-aa77-23d1e8ea61ae" providerId="ADAL" clId="{E9CDCBBB-18F3-4C40-AAD1-6EEDEA1FBFAF}" dt="2024-08-06T09:09:54.684" v="202"/>
          <ac:spMkLst>
            <pc:docMk/>
            <pc:sldMk cId="100613578" sldId="259"/>
            <ac:spMk id="10" creationId="{A6E143B1-27EF-4973-9745-3A02372C4914}"/>
          </ac:spMkLst>
        </pc:spChg>
      </pc:sldChg>
      <pc:sldChg chg="addSp modSp">
        <pc:chgData name="Andre de Araujo Vieira" userId="4c91897c-db21-4ff9-aa77-23d1e8ea61ae" providerId="ADAL" clId="{E9CDCBBB-18F3-4C40-AAD1-6EEDEA1FBFAF}" dt="2024-08-06T09:10:00.914" v="203"/>
        <pc:sldMkLst>
          <pc:docMk/>
          <pc:sldMk cId="3675864573" sldId="260"/>
        </pc:sldMkLst>
        <pc:spChg chg="add mod">
          <ac:chgData name="Andre de Araujo Vieira" userId="4c91897c-db21-4ff9-aa77-23d1e8ea61ae" providerId="ADAL" clId="{E9CDCBBB-18F3-4C40-AAD1-6EEDEA1FBFAF}" dt="2024-08-06T09:10:00.914" v="203"/>
          <ac:spMkLst>
            <pc:docMk/>
            <pc:sldMk cId="3675864573" sldId="260"/>
            <ac:spMk id="9" creationId="{1C4CBD5D-CE22-4642-A932-8E211BB79C65}"/>
          </ac:spMkLst>
        </pc:spChg>
      </pc:sldChg>
      <pc:sldChg chg="addSp modSp mod">
        <pc:chgData name="Andre de Araujo Vieira" userId="4c91897c-db21-4ff9-aa77-23d1e8ea61ae" providerId="ADAL" clId="{E9CDCBBB-18F3-4C40-AAD1-6EEDEA1FBFAF}" dt="2024-08-06T09:09:50.251" v="200"/>
        <pc:sldMkLst>
          <pc:docMk/>
          <pc:sldMk cId="2700863356" sldId="261"/>
        </pc:sldMkLst>
        <pc:spChg chg="add mod">
          <ac:chgData name="Andre de Araujo Vieira" userId="4c91897c-db21-4ff9-aa77-23d1e8ea61ae" providerId="ADAL" clId="{E9CDCBBB-18F3-4C40-AAD1-6EEDEA1FBFAF}" dt="2024-08-06T09:09:50.251" v="200"/>
          <ac:spMkLst>
            <pc:docMk/>
            <pc:sldMk cId="2700863356" sldId="261"/>
            <ac:spMk id="5" creationId="{C2D04E28-4853-471D-9235-728CF4D69439}"/>
          </ac:spMkLst>
        </pc:spChg>
        <pc:spChg chg="mod">
          <ac:chgData name="Andre de Araujo Vieira" userId="4c91897c-db21-4ff9-aa77-23d1e8ea61ae" providerId="ADAL" clId="{E9CDCBBB-18F3-4C40-AAD1-6EEDEA1FBFAF}" dt="2024-08-05T15:52:15.608" v="28" actId="313"/>
          <ac:spMkLst>
            <pc:docMk/>
            <pc:sldMk cId="2700863356" sldId="261"/>
            <ac:spMk id="15" creationId="{3F120B25-AD83-47CA-83B8-FB5BDD4055AE}"/>
          </ac:spMkLst>
        </pc:spChg>
      </pc:sldChg>
      <pc:sldChg chg="addSp delSp modSp add mod modAnim">
        <pc:chgData name="Andre de Araujo Vieira" userId="4c91897c-db21-4ff9-aa77-23d1e8ea61ae" providerId="ADAL" clId="{E9CDCBBB-18F3-4C40-AAD1-6EEDEA1FBFAF}" dt="2024-08-06T13:01:51.230" v="649"/>
        <pc:sldMkLst>
          <pc:docMk/>
          <pc:sldMk cId="3439051522" sldId="262"/>
        </pc:sldMkLst>
        <pc:spChg chg="mod ord">
          <ac:chgData name="Andre de Araujo Vieira" userId="4c91897c-db21-4ff9-aa77-23d1e8ea61ae" providerId="ADAL" clId="{E9CDCBBB-18F3-4C40-AAD1-6EEDEA1FBFAF}" dt="2024-08-05T16:01:44.717" v="103" actId="164"/>
          <ac:spMkLst>
            <pc:docMk/>
            <pc:sldMk cId="3439051522" sldId="262"/>
            <ac:spMk id="2" creationId="{C422CE9A-6618-488A-AC46-4E0745032DFA}"/>
          </ac:spMkLst>
        </pc:spChg>
        <pc:spChg chg="del">
          <ac:chgData name="Andre de Araujo Vieira" userId="4c91897c-db21-4ff9-aa77-23d1e8ea61ae" providerId="ADAL" clId="{E9CDCBBB-18F3-4C40-AAD1-6EEDEA1FBFAF}" dt="2024-08-06T13:01:50.986" v="648" actId="478"/>
          <ac:spMkLst>
            <pc:docMk/>
            <pc:sldMk cId="3439051522" sldId="262"/>
            <ac:spMk id="5" creationId="{00000000-0000-0000-0000-000000000000}"/>
          </ac:spMkLst>
        </pc:spChg>
        <pc:spChg chg="mod">
          <ac:chgData name="Andre de Araujo Vieira" userId="4c91897c-db21-4ff9-aa77-23d1e8ea61ae" providerId="ADAL" clId="{E9CDCBBB-18F3-4C40-AAD1-6EEDEA1FBFAF}" dt="2024-08-05T15:59:06.588" v="88" actId="1076"/>
          <ac:spMkLst>
            <pc:docMk/>
            <pc:sldMk cId="3439051522" sldId="262"/>
            <ac:spMk id="14" creationId="{5B5662A6-9B48-4E8C-AEB3-7561FBF45B78}"/>
          </ac:spMkLst>
        </pc:spChg>
        <pc:spChg chg="mod">
          <ac:chgData name="Andre de Araujo Vieira" userId="4c91897c-db21-4ff9-aa77-23d1e8ea61ae" providerId="ADAL" clId="{E9CDCBBB-18F3-4C40-AAD1-6EEDEA1FBFAF}" dt="2024-08-05T16:03:57.784" v="121" actId="1076"/>
          <ac:spMkLst>
            <pc:docMk/>
            <pc:sldMk cId="3439051522" sldId="262"/>
            <ac:spMk id="16" creationId="{BD612129-4323-4058-93F6-BDD7984C5154}"/>
          </ac:spMkLst>
        </pc:spChg>
        <pc:spChg chg="mod">
          <ac:chgData name="Andre de Araujo Vieira" userId="4c91897c-db21-4ff9-aa77-23d1e8ea61ae" providerId="ADAL" clId="{E9CDCBBB-18F3-4C40-AAD1-6EEDEA1FBFAF}" dt="2024-08-05T15:58:03.609" v="71" actId="1076"/>
          <ac:spMkLst>
            <pc:docMk/>
            <pc:sldMk cId="3439051522" sldId="262"/>
            <ac:spMk id="21" creationId="{CDAE03FA-D506-4C43-95B8-D1FEC96C1E26}"/>
          </ac:spMkLst>
        </pc:spChg>
        <pc:spChg chg="mod">
          <ac:chgData name="Andre de Araujo Vieira" userId="4c91897c-db21-4ff9-aa77-23d1e8ea61ae" providerId="ADAL" clId="{E9CDCBBB-18F3-4C40-AAD1-6EEDEA1FBFAF}" dt="2024-08-05T15:57:21.745" v="59" actId="1076"/>
          <ac:spMkLst>
            <pc:docMk/>
            <pc:sldMk cId="3439051522" sldId="262"/>
            <ac:spMk id="22" creationId="{B56F7144-76C9-441C-8050-04082823ADAF}"/>
          </ac:spMkLst>
        </pc:spChg>
        <pc:spChg chg="add mod">
          <ac:chgData name="Andre de Araujo Vieira" userId="4c91897c-db21-4ff9-aa77-23d1e8ea61ae" providerId="ADAL" clId="{E9CDCBBB-18F3-4C40-AAD1-6EEDEA1FBFAF}" dt="2024-08-05T16:01:44.717" v="103" actId="164"/>
          <ac:spMkLst>
            <pc:docMk/>
            <pc:sldMk cId="3439051522" sldId="262"/>
            <ac:spMk id="23" creationId="{38FF7A6C-15D2-4AEA-92DD-B2A0C9A3945A}"/>
          </ac:spMkLst>
        </pc:spChg>
        <pc:spChg chg="mod">
          <ac:chgData name="Andre de Araujo Vieira" userId="4c91897c-db21-4ff9-aa77-23d1e8ea61ae" providerId="ADAL" clId="{E9CDCBBB-18F3-4C40-AAD1-6EEDEA1FBFAF}" dt="2024-08-05T15:57:58.750" v="70" actId="27636"/>
          <ac:spMkLst>
            <pc:docMk/>
            <pc:sldMk cId="3439051522" sldId="262"/>
            <ac:spMk id="31" creationId="{466B3322-07EF-4469-9A2C-8AAD66B88BF4}"/>
          </ac:spMkLst>
        </pc:spChg>
        <pc:grpChg chg="add mod">
          <ac:chgData name="Andre de Araujo Vieira" userId="4c91897c-db21-4ff9-aa77-23d1e8ea61ae" providerId="ADAL" clId="{E9CDCBBB-18F3-4C40-AAD1-6EEDEA1FBFAF}" dt="2024-08-05T16:01:44.717" v="103" actId="164"/>
          <ac:grpSpMkLst>
            <pc:docMk/>
            <pc:sldMk cId="3439051522" sldId="262"/>
            <ac:grpSpMk id="9" creationId="{8C1F0075-081A-4383-8C0E-CCBD2C3FE6DB}"/>
          </ac:grpSpMkLst>
        </pc:grpChg>
        <pc:picChg chg="del">
          <ac:chgData name="Andre de Araujo Vieira" userId="4c91897c-db21-4ff9-aa77-23d1e8ea61ae" providerId="ADAL" clId="{E9CDCBBB-18F3-4C40-AAD1-6EEDEA1FBFAF}" dt="2024-08-05T15:56:00.497" v="33" actId="478"/>
          <ac:picMkLst>
            <pc:docMk/>
            <pc:sldMk cId="3439051522" sldId="262"/>
            <ac:picMk id="3" creationId="{E7B76E75-1219-4419-9984-034A0F93752F}"/>
          </ac:picMkLst>
        </pc:picChg>
        <pc:picChg chg="del">
          <ac:chgData name="Andre de Araujo Vieira" userId="4c91897c-db21-4ff9-aa77-23d1e8ea61ae" providerId="ADAL" clId="{E9CDCBBB-18F3-4C40-AAD1-6EEDEA1FBFAF}" dt="2024-08-06T13:01:50.986" v="648" actId="478"/>
          <ac:picMkLst>
            <pc:docMk/>
            <pc:sldMk cId="3439051522" sldId="262"/>
            <ac:picMk id="7" creationId="{E592FA28-3FE5-4115-9F3C-2672C75CA148}"/>
          </ac:picMkLst>
        </pc:picChg>
        <pc:picChg chg="add mod">
          <ac:chgData name="Andre de Araujo Vieira" userId="4c91897c-db21-4ff9-aa77-23d1e8ea61ae" providerId="ADAL" clId="{E9CDCBBB-18F3-4C40-AAD1-6EEDEA1FBFAF}" dt="2024-08-05T15:58:37.495" v="79" actId="1076"/>
          <ac:picMkLst>
            <pc:docMk/>
            <pc:sldMk cId="3439051522" sldId="262"/>
            <ac:picMk id="8" creationId="{1212A17C-24A5-471D-9003-826A2D3CD560}"/>
          </ac:picMkLst>
        </pc:picChg>
        <pc:picChg chg="mod">
          <ac:chgData name="Andre de Araujo Vieira" userId="4c91897c-db21-4ff9-aa77-23d1e8ea61ae" providerId="ADAL" clId="{E9CDCBBB-18F3-4C40-AAD1-6EEDEA1FBFAF}" dt="2024-08-05T16:03:53.586" v="120" actId="1076"/>
          <ac:picMkLst>
            <pc:docMk/>
            <pc:sldMk cId="3439051522" sldId="262"/>
            <ac:picMk id="26" creationId="{5F2D263A-D4FD-47D9-8739-685B08DB92A4}"/>
          </ac:picMkLst>
        </pc:picChg>
        <pc:picChg chg="mod">
          <ac:chgData name="Andre de Araujo Vieira" userId="4c91897c-db21-4ff9-aa77-23d1e8ea61ae" providerId="ADAL" clId="{E9CDCBBB-18F3-4C40-AAD1-6EEDEA1FBFAF}" dt="2024-08-05T15:56:54.977" v="55" actId="14100"/>
          <ac:picMkLst>
            <pc:docMk/>
            <pc:sldMk cId="3439051522" sldId="262"/>
            <ac:picMk id="27" creationId="{C072B6AC-9615-4278-B8BD-68A4F7CF61DE}"/>
          </ac:picMkLst>
        </pc:picChg>
        <pc:picChg chg="mod">
          <ac:chgData name="Andre de Araujo Vieira" userId="4c91897c-db21-4ff9-aa77-23d1e8ea61ae" providerId="ADAL" clId="{E9CDCBBB-18F3-4C40-AAD1-6EEDEA1FBFAF}" dt="2024-08-05T15:57:02.093" v="58" actId="688"/>
          <ac:picMkLst>
            <pc:docMk/>
            <pc:sldMk cId="3439051522" sldId="262"/>
            <ac:picMk id="29" creationId="{4D67E597-68CB-48E9-8DAC-7FA94A3162C1}"/>
          </ac:picMkLst>
        </pc:picChg>
        <pc:picChg chg="add mod">
          <ac:chgData name="Andre de Araujo Vieira" userId="4c91897c-db21-4ff9-aa77-23d1e8ea61ae" providerId="ADAL" clId="{E9CDCBBB-18F3-4C40-AAD1-6EEDEA1FBFAF}" dt="2024-08-06T13:01:51.230" v="649"/>
          <ac:picMkLst>
            <pc:docMk/>
            <pc:sldMk cId="3439051522" sldId="262"/>
            <ac:picMk id="30" creationId="{A8B34B34-F180-4B5A-A4AE-696F3446826A}"/>
          </ac:picMkLst>
        </pc:picChg>
        <pc:cxnChg chg="del">
          <ac:chgData name="Andre de Araujo Vieira" userId="4c91897c-db21-4ff9-aa77-23d1e8ea61ae" providerId="ADAL" clId="{E9CDCBBB-18F3-4C40-AAD1-6EEDEA1FBFAF}" dt="2024-08-06T13:01:50.986" v="648" actId="478"/>
          <ac:cxnSpMkLst>
            <pc:docMk/>
            <pc:sldMk cId="3439051522" sldId="262"/>
            <ac:cxnSpMk id="6" creationId="{D62A475C-62A5-4329-8BC3-D4E3EE32957C}"/>
          </ac:cxnSpMkLst>
        </pc:cxnChg>
      </pc:sldChg>
      <pc:sldChg chg="addSp delSp modSp add mod ord">
        <pc:chgData name="Andre de Araujo Vieira" userId="4c91897c-db21-4ff9-aa77-23d1e8ea61ae" providerId="ADAL" clId="{E9CDCBBB-18F3-4C40-AAD1-6EEDEA1FBFAF}" dt="2024-08-06T13:02:09.200" v="651"/>
        <pc:sldMkLst>
          <pc:docMk/>
          <pc:sldMk cId="120592683" sldId="264"/>
        </pc:sldMkLst>
        <pc:spChg chg="del">
          <ac:chgData name="Andre de Araujo Vieira" userId="4c91897c-db21-4ff9-aa77-23d1e8ea61ae" providerId="ADAL" clId="{E9CDCBBB-18F3-4C40-AAD1-6EEDEA1FBFAF}" dt="2024-08-06T09:10:40.693" v="209" actId="478"/>
          <ac:spMkLst>
            <pc:docMk/>
            <pc:sldMk cId="120592683" sldId="264"/>
            <ac:spMk id="29" creationId="{660EFBFE-F70D-49BB-B4CD-A678FCE49597}"/>
          </ac:spMkLst>
        </pc:spChg>
        <pc:spChg chg="add mod">
          <ac:chgData name="Andre de Araujo Vieira" userId="4c91897c-db21-4ff9-aa77-23d1e8ea61ae" providerId="ADAL" clId="{E9CDCBBB-18F3-4C40-AAD1-6EEDEA1FBFAF}" dt="2024-08-06T09:10:41.173" v="210"/>
          <ac:spMkLst>
            <pc:docMk/>
            <pc:sldMk cId="120592683" sldId="264"/>
            <ac:spMk id="47" creationId="{99721BE2-C24B-4BE9-B725-4FB5F56E5041}"/>
          </ac:spMkLst>
        </pc:spChg>
        <pc:spChg chg="mod">
          <ac:chgData name="Andre de Araujo Vieira" userId="4c91897c-db21-4ff9-aa77-23d1e8ea61ae" providerId="ADAL" clId="{E9CDCBBB-18F3-4C40-AAD1-6EEDEA1FBFAF}" dt="2024-08-06T12:57:41.598" v="424"/>
          <ac:spMkLst>
            <pc:docMk/>
            <pc:sldMk cId="120592683" sldId="264"/>
            <ac:spMk id="49" creationId="{EE36BB9A-15B7-4A99-9389-7A5A1D0A2E0F}"/>
          </ac:spMkLst>
        </pc:spChg>
        <pc:spChg chg="mod">
          <ac:chgData name="Andre de Araujo Vieira" userId="4c91897c-db21-4ff9-aa77-23d1e8ea61ae" providerId="ADAL" clId="{E9CDCBBB-18F3-4C40-AAD1-6EEDEA1FBFAF}" dt="2024-08-06T12:57:41.598" v="424"/>
          <ac:spMkLst>
            <pc:docMk/>
            <pc:sldMk cId="120592683" sldId="264"/>
            <ac:spMk id="50" creationId="{DEBDE45E-4B47-4E98-A88C-FCC0D5F79751}"/>
          </ac:spMkLst>
        </pc:spChg>
        <pc:spChg chg="mod">
          <ac:chgData name="Andre de Araujo Vieira" userId="4c91897c-db21-4ff9-aa77-23d1e8ea61ae" providerId="ADAL" clId="{E9CDCBBB-18F3-4C40-AAD1-6EEDEA1FBFAF}" dt="2024-08-06T12:57:41.598" v="424"/>
          <ac:spMkLst>
            <pc:docMk/>
            <pc:sldMk cId="120592683" sldId="264"/>
            <ac:spMk id="52" creationId="{AC8C014F-883C-4AC2-93CA-59A7435BEDD8}"/>
          </ac:spMkLst>
        </pc:spChg>
        <pc:spChg chg="mod">
          <ac:chgData name="Andre de Araujo Vieira" userId="4c91897c-db21-4ff9-aa77-23d1e8ea61ae" providerId="ADAL" clId="{E9CDCBBB-18F3-4C40-AAD1-6EEDEA1FBFAF}" dt="2024-08-06T12:57:41.598" v="424"/>
          <ac:spMkLst>
            <pc:docMk/>
            <pc:sldMk cId="120592683" sldId="264"/>
            <ac:spMk id="53" creationId="{A9FBB254-660A-484F-8AA0-BEBC8D3D143D}"/>
          </ac:spMkLst>
        </pc:spChg>
        <pc:spChg chg="add mod">
          <ac:chgData name="Andre de Araujo Vieira" userId="4c91897c-db21-4ff9-aa77-23d1e8ea61ae" providerId="ADAL" clId="{E9CDCBBB-18F3-4C40-AAD1-6EEDEA1FBFAF}" dt="2024-08-06T13:00:18.108" v="633" actId="20577"/>
          <ac:spMkLst>
            <pc:docMk/>
            <pc:sldMk cId="120592683" sldId="264"/>
            <ac:spMk id="54" creationId="{F19B8423-F612-4062-8353-C0A700203D06}"/>
          </ac:spMkLst>
        </pc:spChg>
        <pc:spChg chg="add mod">
          <ac:chgData name="Andre de Araujo Vieira" userId="4c91897c-db21-4ff9-aa77-23d1e8ea61ae" providerId="ADAL" clId="{E9CDCBBB-18F3-4C40-AAD1-6EEDEA1FBFAF}" dt="2024-08-06T12:59:44.038" v="599" actId="20577"/>
          <ac:spMkLst>
            <pc:docMk/>
            <pc:sldMk cId="120592683" sldId="264"/>
            <ac:spMk id="55" creationId="{FF1EDE58-C4DF-41F9-8942-792DB07BC791}"/>
          </ac:spMkLst>
        </pc:spChg>
        <pc:spChg chg="add mod">
          <ac:chgData name="Andre de Araujo Vieira" userId="4c91897c-db21-4ff9-aa77-23d1e8ea61ae" providerId="ADAL" clId="{E9CDCBBB-18F3-4C40-AAD1-6EEDEA1FBFAF}" dt="2024-08-06T13:00:02.417" v="618" actId="20577"/>
          <ac:spMkLst>
            <pc:docMk/>
            <pc:sldMk cId="120592683" sldId="264"/>
            <ac:spMk id="56" creationId="{5B374BB9-98C2-4802-ACC8-61DB537604B9}"/>
          </ac:spMkLst>
        </pc:spChg>
        <pc:spChg chg="mod">
          <ac:chgData name="Andre de Araujo Vieira" userId="4c91897c-db21-4ff9-aa77-23d1e8ea61ae" providerId="ADAL" clId="{E9CDCBBB-18F3-4C40-AAD1-6EEDEA1FBFAF}" dt="2024-08-06T12:58:03.711" v="426" actId="1076"/>
          <ac:spMkLst>
            <pc:docMk/>
            <pc:sldMk cId="120592683" sldId="264"/>
            <ac:spMk id="101" creationId="{234553B1-95D5-4B38-B5DE-87966AD1B35A}"/>
          </ac:spMkLst>
        </pc:spChg>
        <pc:spChg chg="mod">
          <ac:chgData name="Andre de Araujo Vieira" userId="4c91897c-db21-4ff9-aa77-23d1e8ea61ae" providerId="ADAL" clId="{E9CDCBBB-18F3-4C40-AAD1-6EEDEA1FBFAF}" dt="2024-08-06T12:58:03.711" v="426" actId="1076"/>
          <ac:spMkLst>
            <pc:docMk/>
            <pc:sldMk cId="120592683" sldId="264"/>
            <ac:spMk id="102" creationId="{08419E51-6FF0-4DFB-AEFF-FB0972F51ACA}"/>
          </ac:spMkLst>
        </pc:spChg>
        <pc:spChg chg="mod">
          <ac:chgData name="Andre de Araujo Vieira" userId="4c91897c-db21-4ff9-aa77-23d1e8ea61ae" providerId="ADAL" clId="{E9CDCBBB-18F3-4C40-AAD1-6EEDEA1FBFAF}" dt="2024-08-06T12:58:03.711" v="426" actId="1076"/>
          <ac:spMkLst>
            <pc:docMk/>
            <pc:sldMk cId="120592683" sldId="264"/>
            <ac:spMk id="103" creationId="{D329114E-93A5-4066-80C9-427B08DC7FCF}"/>
          </ac:spMkLst>
        </pc:spChg>
        <pc:spChg chg="mod">
          <ac:chgData name="Andre de Araujo Vieira" userId="4c91897c-db21-4ff9-aa77-23d1e8ea61ae" providerId="ADAL" clId="{E9CDCBBB-18F3-4C40-AAD1-6EEDEA1FBFAF}" dt="2024-08-06T12:58:03.711" v="426" actId="1076"/>
          <ac:spMkLst>
            <pc:docMk/>
            <pc:sldMk cId="120592683" sldId="264"/>
            <ac:spMk id="104" creationId="{39CA58A9-44EF-45FA-845E-2F76B7DEC48E}"/>
          </ac:spMkLst>
        </pc:spChg>
        <pc:spChg chg="mod">
          <ac:chgData name="Andre de Araujo Vieira" userId="4c91897c-db21-4ff9-aa77-23d1e8ea61ae" providerId="ADAL" clId="{E9CDCBBB-18F3-4C40-AAD1-6EEDEA1FBFAF}" dt="2024-08-06T12:58:03.711" v="426" actId="1076"/>
          <ac:spMkLst>
            <pc:docMk/>
            <pc:sldMk cId="120592683" sldId="264"/>
            <ac:spMk id="105" creationId="{1475BAA5-D224-46C1-8FFF-6B1DE406B498}"/>
          </ac:spMkLst>
        </pc:spChg>
        <pc:spChg chg="mod">
          <ac:chgData name="Andre de Araujo Vieira" userId="4c91897c-db21-4ff9-aa77-23d1e8ea61ae" providerId="ADAL" clId="{E9CDCBBB-18F3-4C40-AAD1-6EEDEA1FBFAF}" dt="2024-08-06T12:58:03.711" v="426" actId="1076"/>
          <ac:spMkLst>
            <pc:docMk/>
            <pc:sldMk cId="120592683" sldId="264"/>
            <ac:spMk id="106" creationId="{A0ACE6B2-B2A5-4F4E-B09B-DC4404C8D8D1}"/>
          </ac:spMkLst>
        </pc:spChg>
        <pc:spChg chg="mod">
          <ac:chgData name="Andre de Araujo Vieira" userId="4c91897c-db21-4ff9-aa77-23d1e8ea61ae" providerId="ADAL" clId="{E9CDCBBB-18F3-4C40-AAD1-6EEDEA1FBFAF}" dt="2024-08-06T12:58:41.934" v="467" actId="20577"/>
          <ac:spMkLst>
            <pc:docMk/>
            <pc:sldMk cId="120592683" sldId="264"/>
            <ac:spMk id="107" creationId="{257CE29D-DCB1-4C8A-80E4-E67CCFA38CCF}"/>
          </ac:spMkLst>
        </pc:spChg>
        <pc:spChg chg="mod">
          <ac:chgData name="Andre de Araujo Vieira" userId="4c91897c-db21-4ff9-aa77-23d1e8ea61ae" providerId="ADAL" clId="{E9CDCBBB-18F3-4C40-AAD1-6EEDEA1FBFAF}" dt="2024-08-06T12:58:52.527" v="498" actId="20577"/>
          <ac:spMkLst>
            <pc:docMk/>
            <pc:sldMk cId="120592683" sldId="264"/>
            <ac:spMk id="108" creationId="{8F1D4ED2-144D-4D65-9710-97D7AB50DA77}"/>
          </ac:spMkLst>
        </pc:spChg>
        <pc:spChg chg="mod">
          <ac:chgData name="Andre de Araujo Vieira" userId="4c91897c-db21-4ff9-aa77-23d1e8ea61ae" providerId="ADAL" clId="{E9CDCBBB-18F3-4C40-AAD1-6EEDEA1FBFAF}" dt="2024-08-06T12:58:59.992" v="519" actId="20577"/>
          <ac:spMkLst>
            <pc:docMk/>
            <pc:sldMk cId="120592683" sldId="264"/>
            <ac:spMk id="109" creationId="{2E9D5F83-FD00-4C89-B901-1A2CB8ECFE6B}"/>
          </ac:spMkLst>
        </pc:spChg>
        <pc:spChg chg="mod">
          <ac:chgData name="Andre de Araujo Vieira" userId="4c91897c-db21-4ff9-aa77-23d1e8ea61ae" providerId="ADAL" clId="{E9CDCBBB-18F3-4C40-AAD1-6EEDEA1FBFAF}" dt="2024-08-06T12:59:14.270" v="532" actId="20577"/>
          <ac:spMkLst>
            <pc:docMk/>
            <pc:sldMk cId="120592683" sldId="264"/>
            <ac:spMk id="110" creationId="{66A5CAFD-2D6E-413C-A0F1-E1B202A1DB54}"/>
          </ac:spMkLst>
        </pc:spChg>
        <pc:spChg chg="mod">
          <ac:chgData name="Andre de Araujo Vieira" userId="4c91897c-db21-4ff9-aa77-23d1e8ea61ae" providerId="ADAL" clId="{E9CDCBBB-18F3-4C40-AAD1-6EEDEA1FBFAF}" dt="2024-08-06T12:59:22.873" v="546" actId="20577"/>
          <ac:spMkLst>
            <pc:docMk/>
            <pc:sldMk cId="120592683" sldId="264"/>
            <ac:spMk id="111" creationId="{161B8ED7-591C-4CB7-A5F9-F85A4F6D2C37}"/>
          </ac:spMkLst>
        </pc:spChg>
        <pc:spChg chg="mod">
          <ac:chgData name="Andre de Araujo Vieira" userId="4c91897c-db21-4ff9-aa77-23d1e8ea61ae" providerId="ADAL" clId="{E9CDCBBB-18F3-4C40-AAD1-6EEDEA1FBFAF}" dt="2024-08-06T12:59:35.203" v="582" actId="20577"/>
          <ac:spMkLst>
            <pc:docMk/>
            <pc:sldMk cId="120592683" sldId="264"/>
            <ac:spMk id="112" creationId="{079CD470-F1EE-467C-A36A-54E4E948222B}"/>
          </ac:spMkLst>
        </pc:spChg>
        <pc:grpChg chg="mod">
          <ac:chgData name="Andre de Araujo Vieira" userId="4c91897c-db21-4ff9-aa77-23d1e8ea61ae" providerId="ADAL" clId="{E9CDCBBB-18F3-4C40-AAD1-6EEDEA1FBFAF}" dt="2024-08-06T12:58:03.711" v="426" actId="1076"/>
          <ac:grpSpMkLst>
            <pc:docMk/>
            <pc:sldMk cId="120592683" sldId="264"/>
            <ac:grpSpMk id="26" creationId="{EFA4B5A5-1806-4E93-972D-B5CA8A748148}"/>
          </ac:grpSpMkLst>
        </pc:grpChg>
        <pc:grpChg chg="add mod">
          <ac:chgData name="Andre de Araujo Vieira" userId="4c91897c-db21-4ff9-aa77-23d1e8ea61ae" providerId="ADAL" clId="{E9CDCBBB-18F3-4C40-AAD1-6EEDEA1FBFAF}" dt="2024-08-06T12:58:03.711" v="426" actId="1076"/>
          <ac:grpSpMkLst>
            <pc:docMk/>
            <pc:sldMk cId="120592683" sldId="264"/>
            <ac:grpSpMk id="48" creationId="{57C1AACC-41F6-44FE-A1DC-FEC32AFCB117}"/>
          </ac:grpSpMkLst>
        </pc:grpChg>
        <pc:grpChg chg="add mod">
          <ac:chgData name="Andre de Araujo Vieira" userId="4c91897c-db21-4ff9-aa77-23d1e8ea61ae" providerId="ADAL" clId="{E9CDCBBB-18F3-4C40-AAD1-6EEDEA1FBFAF}" dt="2024-08-06T12:58:03.711" v="426" actId="1076"/>
          <ac:grpSpMkLst>
            <pc:docMk/>
            <pc:sldMk cId="120592683" sldId="264"/>
            <ac:grpSpMk id="51" creationId="{EDA48A47-2312-42EB-BCF9-1A9614897CEB}"/>
          </ac:grpSpMkLst>
        </pc:grpChg>
        <pc:grpChg chg="mod">
          <ac:chgData name="Andre de Araujo Vieira" userId="4c91897c-db21-4ff9-aa77-23d1e8ea61ae" providerId="ADAL" clId="{E9CDCBBB-18F3-4C40-AAD1-6EEDEA1FBFAF}" dt="2024-08-06T12:58:03.711" v="426" actId="1076"/>
          <ac:grpSpMkLst>
            <pc:docMk/>
            <pc:sldMk cId="120592683" sldId="264"/>
            <ac:grpSpMk id="80" creationId="{6ECF7320-A560-4A25-B1EB-252C35619799}"/>
          </ac:grpSpMkLst>
        </pc:grpChg>
        <pc:grpChg chg="mod">
          <ac:chgData name="Andre de Araujo Vieira" userId="4c91897c-db21-4ff9-aa77-23d1e8ea61ae" providerId="ADAL" clId="{E9CDCBBB-18F3-4C40-AAD1-6EEDEA1FBFAF}" dt="2024-08-06T12:58:03.711" v="426" actId="1076"/>
          <ac:grpSpMkLst>
            <pc:docMk/>
            <pc:sldMk cId="120592683" sldId="264"/>
            <ac:grpSpMk id="83" creationId="{0D5AFCEA-23AB-4D8C-9530-3CD1E1D94BC5}"/>
          </ac:grpSpMkLst>
        </pc:grpChg>
        <pc:grpChg chg="mod">
          <ac:chgData name="Andre de Araujo Vieira" userId="4c91897c-db21-4ff9-aa77-23d1e8ea61ae" providerId="ADAL" clId="{E9CDCBBB-18F3-4C40-AAD1-6EEDEA1FBFAF}" dt="2024-08-06T12:58:03.711" v="426" actId="1076"/>
          <ac:grpSpMkLst>
            <pc:docMk/>
            <pc:sldMk cId="120592683" sldId="264"/>
            <ac:grpSpMk id="86" creationId="{B5AECA48-A01B-4E82-9BF2-BE8EE4E0E05D}"/>
          </ac:grpSpMkLst>
        </pc:grpChg>
        <pc:grpChg chg="mod">
          <ac:chgData name="Andre de Araujo Vieira" userId="4c91897c-db21-4ff9-aa77-23d1e8ea61ae" providerId="ADAL" clId="{E9CDCBBB-18F3-4C40-AAD1-6EEDEA1FBFAF}" dt="2024-08-06T12:58:03.711" v="426" actId="1076"/>
          <ac:grpSpMkLst>
            <pc:docMk/>
            <pc:sldMk cId="120592683" sldId="264"/>
            <ac:grpSpMk id="89" creationId="{655C5250-F822-4F18-8B0D-7EE60B4D6DFD}"/>
          </ac:grpSpMkLst>
        </pc:grpChg>
        <pc:grpChg chg="mod">
          <ac:chgData name="Andre de Araujo Vieira" userId="4c91897c-db21-4ff9-aa77-23d1e8ea61ae" providerId="ADAL" clId="{E9CDCBBB-18F3-4C40-AAD1-6EEDEA1FBFAF}" dt="2024-08-06T12:58:03.711" v="426" actId="1076"/>
          <ac:grpSpMkLst>
            <pc:docMk/>
            <pc:sldMk cId="120592683" sldId="264"/>
            <ac:grpSpMk id="92" creationId="{ADC2F735-0203-478A-B926-B45448BF70AE}"/>
          </ac:grpSpMkLst>
        </pc:grpChg>
        <pc:grpChg chg="mod">
          <ac:chgData name="Andre de Araujo Vieira" userId="4c91897c-db21-4ff9-aa77-23d1e8ea61ae" providerId="ADAL" clId="{E9CDCBBB-18F3-4C40-AAD1-6EEDEA1FBFAF}" dt="2024-08-06T12:58:03.711" v="426" actId="1076"/>
          <ac:grpSpMkLst>
            <pc:docMk/>
            <pc:sldMk cId="120592683" sldId="264"/>
            <ac:grpSpMk id="95" creationId="{13914979-E505-4C3B-ACEB-58015931BD54}"/>
          </ac:grpSpMkLst>
        </pc:grpChg>
        <pc:grpChg chg="mod">
          <ac:chgData name="Andre de Araujo Vieira" userId="4c91897c-db21-4ff9-aa77-23d1e8ea61ae" providerId="ADAL" clId="{E9CDCBBB-18F3-4C40-AAD1-6EEDEA1FBFAF}" dt="2024-08-06T12:58:03.711" v="426" actId="1076"/>
          <ac:grpSpMkLst>
            <pc:docMk/>
            <pc:sldMk cId="120592683" sldId="264"/>
            <ac:grpSpMk id="98" creationId="{12C6DDE7-2061-4FDF-AB81-EB2877B0C918}"/>
          </ac:grpSpMkLst>
        </pc:grpChg>
        <pc:picChg chg="add del mod">
          <ac:chgData name="Andre de Araujo Vieira" userId="4c91897c-db21-4ff9-aa77-23d1e8ea61ae" providerId="ADAL" clId="{E9CDCBBB-18F3-4C40-AAD1-6EEDEA1FBFAF}" dt="2024-08-05T16:05:36.802" v="125" actId="21"/>
          <ac:picMkLst>
            <pc:docMk/>
            <pc:sldMk cId="120592683" sldId="264"/>
            <ac:picMk id="3" creationId="{CC4AA175-1ED5-41FA-81D9-DD02F2463E03}"/>
          </ac:picMkLst>
        </pc:picChg>
        <pc:picChg chg="mod">
          <ac:chgData name="Andre de Araujo Vieira" userId="4c91897c-db21-4ff9-aa77-23d1e8ea61ae" providerId="ADAL" clId="{E9CDCBBB-18F3-4C40-AAD1-6EEDEA1FBFAF}" dt="2024-08-06T09:10:44.266" v="211" actId="1076"/>
          <ac:picMkLst>
            <pc:docMk/>
            <pc:sldMk cId="120592683" sldId="264"/>
            <ac:picMk id="7" creationId="{F157E201-B0A9-418F-B80E-53E8BA962373}"/>
          </ac:picMkLst>
        </pc:picChg>
        <pc:picChg chg="mod">
          <ac:chgData name="Andre de Araujo Vieira" userId="4c91897c-db21-4ff9-aa77-23d1e8ea61ae" providerId="ADAL" clId="{E9CDCBBB-18F3-4C40-AAD1-6EEDEA1FBFAF}" dt="2024-08-06T13:00:23.714" v="634" actId="1076"/>
          <ac:picMkLst>
            <pc:docMk/>
            <pc:sldMk cId="120592683" sldId="264"/>
            <ac:picMk id="25" creationId="{8624AC47-CD0E-47A4-8364-FDA8C599283D}"/>
          </ac:picMkLst>
        </pc:picChg>
      </pc:sldChg>
      <pc:sldChg chg="del">
        <pc:chgData name="Andre de Araujo Vieira" userId="4c91897c-db21-4ff9-aa77-23d1e8ea61ae" providerId="ADAL" clId="{E9CDCBBB-18F3-4C40-AAD1-6EEDEA1FBFAF}" dt="2024-08-05T16:05:49.411" v="128" actId="47"/>
        <pc:sldMkLst>
          <pc:docMk/>
          <pc:sldMk cId="792342711" sldId="271"/>
        </pc:sldMkLst>
      </pc:sldChg>
      <pc:sldChg chg="del">
        <pc:chgData name="Andre de Araujo Vieira" userId="4c91897c-db21-4ff9-aa77-23d1e8ea61ae" providerId="ADAL" clId="{E9CDCBBB-18F3-4C40-AAD1-6EEDEA1FBFAF}" dt="2024-08-06T13:02:13.976" v="654" actId="47"/>
        <pc:sldMkLst>
          <pc:docMk/>
          <pc:sldMk cId="3026779470" sldId="272"/>
        </pc:sldMkLst>
      </pc:sldChg>
      <pc:sldChg chg="addSp delSp modSp mod">
        <pc:chgData name="Andre de Araujo Vieira" userId="4c91897c-db21-4ff9-aa77-23d1e8ea61ae" providerId="ADAL" clId="{E9CDCBBB-18F3-4C40-AAD1-6EEDEA1FBFAF}" dt="2024-08-06T09:28:19.665" v="218" actId="931"/>
        <pc:sldMkLst>
          <pc:docMk/>
          <pc:sldMk cId="28673704" sldId="284"/>
        </pc:sldMkLst>
        <pc:picChg chg="del">
          <ac:chgData name="Andre de Araujo Vieira" userId="4c91897c-db21-4ff9-aa77-23d1e8ea61ae" providerId="ADAL" clId="{E9CDCBBB-18F3-4C40-AAD1-6EEDEA1FBFAF}" dt="2024-08-06T09:27:59.434" v="214" actId="478"/>
          <ac:picMkLst>
            <pc:docMk/>
            <pc:sldMk cId="28673704" sldId="284"/>
            <ac:picMk id="3" creationId="{17A7B49A-AEF9-444B-8FF8-3006CBBFC348}"/>
          </ac:picMkLst>
        </pc:picChg>
        <pc:picChg chg="add del mod">
          <ac:chgData name="Andre de Araujo Vieira" userId="4c91897c-db21-4ff9-aa77-23d1e8ea61ae" providerId="ADAL" clId="{E9CDCBBB-18F3-4C40-AAD1-6EEDEA1FBFAF}" dt="2024-08-06T09:16:59.163" v="213" actId="478"/>
          <ac:picMkLst>
            <pc:docMk/>
            <pc:sldMk cId="28673704" sldId="284"/>
            <ac:picMk id="4" creationId="{C2E3AD1F-5BAC-4176-A26B-25C194A3F3C7}"/>
          </ac:picMkLst>
        </pc:picChg>
        <pc:picChg chg="del">
          <ac:chgData name="Andre de Araujo Vieira" userId="4c91897c-db21-4ff9-aa77-23d1e8ea61ae" providerId="ADAL" clId="{E9CDCBBB-18F3-4C40-AAD1-6EEDEA1FBFAF}" dt="2024-08-06T09:28:00.899" v="215" actId="478"/>
          <ac:picMkLst>
            <pc:docMk/>
            <pc:sldMk cId="28673704" sldId="284"/>
            <ac:picMk id="5" creationId="{FE45D5C2-8119-44AE-B2FC-24F398FF8762}"/>
          </ac:picMkLst>
        </pc:picChg>
        <pc:picChg chg="add mod">
          <ac:chgData name="Andre de Araujo Vieira" userId="4c91897c-db21-4ff9-aa77-23d1e8ea61ae" providerId="ADAL" clId="{E9CDCBBB-18F3-4C40-AAD1-6EEDEA1FBFAF}" dt="2024-08-06T09:28:19.665" v="218" actId="931"/>
          <ac:picMkLst>
            <pc:docMk/>
            <pc:sldMk cId="28673704" sldId="284"/>
            <ac:picMk id="7" creationId="{B879F221-D1C3-4014-8A69-7CE07C13EE39}"/>
          </ac:picMkLst>
        </pc:picChg>
        <pc:picChg chg="del">
          <ac:chgData name="Andre de Araujo Vieira" userId="4c91897c-db21-4ff9-aa77-23d1e8ea61ae" providerId="ADAL" clId="{E9CDCBBB-18F3-4C40-AAD1-6EEDEA1FBFAF}" dt="2024-08-06T09:28:03.569" v="217" actId="478"/>
          <ac:picMkLst>
            <pc:docMk/>
            <pc:sldMk cId="28673704" sldId="284"/>
            <ac:picMk id="13" creationId="{AEB6C3C5-C71A-4D27-AAEC-73F88DE64E6F}"/>
          </ac:picMkLst>
        </pc:picChg>
        <pc:picChg chg="del">
          <ac:chgData name="Andre de Araujo Vieira" userId="4c91897c-db21-4ff9-aa77-23d1e8ea61ae" providerId="ADAL" clId="{E9CDCBBB-18F3-4C40-AAD1-6EEDEA1FBFAF}" dt="2024-08-06T09:28:02.102" v="216" actId="478"/>
          <ac:picMkLst>
            <pc:docMk/>
            <pc:sldMk cId="28673704" sldId="284"/>
            <ac:picMk id="14" creationId="{EAE8C2F4-D87D-4286-8AB6-E77273DF1AD2}"/>
          </ac:picMkLst>
        </pc:picChg>
      </pc:sldChg>
      <pc:sldChg chg="addSp delSp modSp add mod">
        <pc:chgData name="Andre de Araujo Vieira" userId="4c91897c-db21-4ff9-aa77-23d1e8ea61ae" providerId="ADAL" clId="{E9CDCBBB-18F3-4C40-AAD1-6EEDEA1FBFAF}" dt="2024-08-06T13:00:58.731" v="636"/>
        <pc:sldMkLst>
          <pc:docMk/>
          <pc:sldMk cId="3417947500" sldId="290"/>
        </pc:sldMkLst>
        <pc:spChg chg="del">
          <ac:chgData name="Andre de Araujo Vieira" userId="4c91897c-db21-4ff9-aa77-23d1e8ea61ae" providerId="ADAL" clId="{E9CDCBBB-18F3-4C40-AAD1-6EEDEA1FBFAF}" dt="2024-08-06T13:00:54.947" v="635" actId="478"/>
          <ac:spMkLst>
            <pc:docMk/>
            <pc:sldMk cId="3417947500" sldId="290"/>
            <ac:spMk id="17" creationId="{A34300EA-2ED8-4420-B125-797E10E3238F}"/>
          </ac:spMkLst>
        </pc:spChg>
        <pc:spChg chg="add mod">
          <ac:chgData name="Andre de Araujo Vieira" userId="4c91897c-db21-4ff9-aa77-23d1e8ea61ae" providerId="ADAL" clId="{E9CDCBBB-18F3-4C40-AAD1-6EEDEA1FBFAF}" dt="2024-08-06T09:10:14.058" v="204"/>
          <ac:spMkLst>
            <pc:docMk/>
            <pc:sldMk cId="3417947500" sldId="290"/>
            <ac:spMk id="81" creationId="{2CAC32DC-195E-422F-AC31-5B3C78F2087F}"/>
          </ac:spMkLst>
        </pc:spChg>
        <pc:picChg chg="del">
          <ac:chgData name="Andre de Araujo Vieira" userId="4c91897c-db21-4ff9-aa77-23d1e8ea61ae" providerId="ADAL" clId="{E9CDCBBB-18F3-4C40-AAD1-6EEDEA1FBFAF}" dt="2024-08-06T13:00:54.947" v="635" actId="478"/>
          <ac:picMkLst>
            <pc:docMk/>
            <pc:sldMk cId="3417947500" sldId="290"/>
            <ac:picMk id="7" creationId="{E592FA28-3FE5-4115-9F3C-2672C75CA148}"/>
          </ac:picMkLst>
        </pc:picChg>
        <pc:picChg chg="add mod">
          <ac:chgData name="Andre de Araujo Vieira" userId="4c91897c-db21-4ff9-aa77-23d1e8ea61ae" providerId="ADAL" clId="{E9CDCBBB-18F3-4C40-AAD1-6EEDEA1FBFAF}" dt="2024-08-06T13:00:58.731" v="636"/>
          <ac:picMkLst>
            <pc:docMk/>
            <pc:sldMk cId="3417947500" sldId="290"/>
            <ac:picMk id="83" creationId="{7C850446-6A7C-45E3-8A05-9A809A7EFFF7}"/>
          </ac:picMkLst>
        </pc:picChg>
        <pc:cxnChg chg="del">
          <ac:chgData name="Andre de Araujo Vieira" userId="4c91897c-db21-4ff9-aa77-23d1e8ea61ae" providerId="ADAL" clId="{E9CDCBBB-18F3-4C40-AAD1-6EEDEA1FBFAF}" dt="2024-08-06T13:00:54.947" v="635" actId="478"/>
          <ac:cxnSpMkLst>
            <pc:docMk/>
            <pc:sldMk cId="3417947500" sldId="290"/>
            <ac:cxnSpMk id="6" creationId="{D62A475C-62A5-4329-8BC3-D4E3EE32957C}"/>
          </ac:cxnSpMkLst>
        </pc:cxnChg>
      </pc:sldChg>
      <pc:sldChg chg="addSp delSp modSp add mod">
        <pc:chgData name="Andre de Araujo Vieira" userId="4c91897c-db21-4ff9-aa77-23d1e8ea61ae" providerId="ADAL" clId="{E9CDCBBB-18F3-4C40-AAD1-6EEDEA1FBFAF}" dt="2024-08-06T13:01:04.402" v="638"/>
        <pc:sldMkLst>
          <pc:docMk/>
          <pc:sldMk cId="505780956" sldId="291"/>
        </pc:sldMkLst>
        <pc:spChg chg="del">
          <ac:chgData name="Andre de Araujo Vieira" userId="4c91897c-db21-4ff9-aa77-23d1e8ea61ae" providerId="ADAL" clId="{E9CDCBBB-18F3-4C40-AAD1-6EEDEA1FBFAF}" dt="2024-08-06T13:01:04.052" v="637" actId="478"/>
          <ac:spMkLst>
            <pc:docMk/>
            <pc:sldMk cId="505780956" sldId="291"/>
            <ac:spMk id="17" creationId="{A34300EA-2ED8-4420-B125-797E10E3238F}"/>
          </ac:spMkLst>
        </pc:spChg>
        <pc:spChg chg="add mod">
          <ac:chgData name="Andre de Araujo Vieira" userId="4c91897c-db21-4ff9-aa77-23d1e8ea61ae" providerId="ADAL" clId="{E9CDCBBB-18F3-4C40-AAD1-6EEDEA1FBFAF}" dt="2024-08-06T09:10:22.663" v="205"/>
          <ac:spMkLst>
            <pc:docMk/>
            <pc:sldMk cId="505780956" sldId="291"/>
            <ac:spMk id="84" creationId="{12A8BD3A-4FA3-4050-B22C-9E8BFE0D3D38}"/>
          </ac:spMkLst>
        </pc:spChg>
        <pc:picChg chg="del">
          <ac:chgData name="Andre de Araujo Vieira" userId="4c91897c-db21-4ff9-aa77-23d1e8ea61ae" providerId="ADAL" clId="{E9CDCBBB-18F3-4C40-AAD1-6EEDEA1FBFAF}" dt="2024-08-06T13:01:04.052" v="637" actId="478"/>
          <ac:picMkLst>
            <pc:docMk/>
            <pc:sldMk cId="505780956" sldId="291"/>
            <ac:picMk id="7" creationId="{E592FA28-3FE5-4115-9F3C-2672C75CA148}"/>
          </ac:picMkLst>
        </pc:picChg>
        <pc:picChg chg="add mod">
          <ac:chgData name="Andre de Araujo Vieira" userId="4c91897c-db21-4ff9-aa77-23d1e8ea61ae" providerId="ADAL" clId="{E9CDCBBB-18F3-4C40-AAD1-6EEDEA1FBFAF}" dt="2024-08-06T13:01:04.402" v="638"/>
          <ac:picMkLst>
            <pc:docMk/>
            <pc:sldMk cId="505780956" sldId="291"/>
            <ac:picMk id="85" creationId="{6DB67534-7CA7-4212-8669-B529F8C34583}"/>
          </ac:picMkLst>
        </pc:picChg>
        <pc:cxnChg chg="del">
          <ac:chgData name="Andre de Araujo Vieira" userId="4c91897c-db21-4ff9-aa77-23d1e8ea61ae" providerId="ADAL" clId="{E9CDCBBB-18F3-4C40-AAD1-6EEDEA1FBFAF}" dt="2024-08-06T13:01:04.052" v="637" actId="478"/>
          <ac:cxnSpMkLst>
            <pc:docMk/>
            <pc:sldMk cId="505780956" sldId="291"/>
            <ac:cxnSpMk id="6" creationId="{D62A475C-62A5-4329-8BC3-D4E3EE32957C}"/>
          </ac:cxnSpMkLst>
        </pc:cxnChg>
      </pc:sldChg>
      <pc:sldChg chg="addSp delSp modSp add mod">
        <pc:chgData name="Andre de Araujo Vieira" userId="4c91897c-db21-4ff9-aa77-23d1e8ea61ae" providerId="ADAL" clId="{E9CDCBBB-18F3-4C40-AAD1-6EEDEA1FBFAF}" dt="2024-08-06T13:01:09.867" v="640"/>
        <pc:sldMkLst>
          <pc:docMk/>
          <pc:sldMk cId="3375544914" sldId="292"/>
        </pc:sldMkLst>
        <pc:spChg chg="del">
          <ac:chgData name="Andre de Araujo Vieira" userId="4c91897c-db21-4ff9-aa77-23d1e8ea61ae" providerId="ADAL" clId="{E9CDCBBB-18F3-4C40-AAD1-6EEDEA1FBFAF}" dt="2024-08-06T13:01:09.551" v="639" actId="478"/>
          <ac:spMkLst>
            <pc:docMk/>
            <pc:sldMk cId="3375544914" sldId="292"/>
            <ac:spMk id="17" creationId="{A34300EA-2ED8-4420-B125-797E10E3238F}"/>
          </ac:spMkLst>
        </pc:spChg>
        <pc:spChg chg="add mod">
          <ac:chgData name="Andre de Araujo Vieira" userId="4c91897c-db21-4ff9-aa77-23d1e8ea61ae" providerId="ADAL" clId="{E9CDCBBB-18F3-4C40-AAD1-6EEDEA1FBFAF}" dt="2024-08-06T09:10:26.110" v="206"/>
          <ac:spMkLst>
            <pc:docMk/>
            <pc:sldMk cId="3375544914" sldId="292"/>
            <ac:spMk id="81" creationId="{493A7A96-87BF-47C4-B56A-0ABEA9409BD1}"/>
          </ac:spMkLst>
        </pc:spChg>
        <pc:picChg chg="del">
          <ac:chgData name="Andre de Araujo Vieira" userId="4c91897c-db21-4ff9-aa77-23d1e8ea61ae" providerId="ADAL" clId="{E9CDCBBB-18F3-4C40-AAD1-6EEDEA1FBFAF}" dt="2024-08-06T13:01:09.551" v="639" actId="478"/>
          <ac:picMkLst>
            <pc:docMk/>
            <pc:sldMk cId="3375544914" sldId="292"/>
            <ac:picMk id="7" creationId="{E592FA28-3FE5-4115-9F3C-2672C75CA148}"/>
          </ac:picMkLst>
        </pc:picChg>
        <pc:picChg chg="add mod">
          <ac:chgData name="Andre de Araujo Vieira" userId="4c91897c-db21-4ff9-aa77-23d1e8ea61ae" providerId="ADAL" clId="{E9CDCBBB-18F3-4C40-AAD1-6EEDEA1FBFAF}" dt="2024-08-06T13:01:09.867" v="640"/>
          <ac:picMkLst>
            <pc:docMk/>
            <pc:sldMk cId="3375544914" sldId="292"/>
            <ac:picMk id="83" creationId="{826A6D11-9133-425C-87D2-256BDDF42139}"/>
          </ac:picMkLst>
        </pc:picChg>
        <pc:cxnChg chg="del">
          <ac:chgData name="Andre de Araujo Vieira" userId="4c91897c-db21-4ff9-aa77-23d1e8ea61ae" providerId="ADAL" clId="{E9CDCBBB-18F3-4C40-AAD1-6EEDEA1FBFAF}" dt="2024-08-06T13:01:09.551" v="639" actId="478"/>
          <ac:cxnSpMkLst>
            <pc:docMk/>
            <pc:sldMk cId="3375544914" sldId="292"/>
            <ac:cxnSpMk id="6" creationId="{D62A475C-62A5-4329-8BC3-D4E3EE32957C}"/>
          </ac:cxnSpMkLst>
        </pc:cxnChg>
      </pc:sldChg>
      <pc:sldChg chg="addSp delSp modSp add del mod ord">
        <pc:chgData name="Andre de Araujo Vieira" userId="4c91897c-db21-4ff9-aa77-23d1e8ea61ae" providerId="ADAL" clId="{E9CDCBBB-18F3-4C40-AAD1-6EEDEA1FBFAF}" dt="2024-08-06T13:02:11.232" v="653"/>
        <pc:sldMkLst>
          <pc:docMk/>
          <pc:sldMk cId="1371326321" sldId="296"/>
        </pc:sldMkLst>
        <pc:picChg chg="del">
          <ac:chgData name="Andre de Araujo Vieira" userId="4c91897c-db21-4ff9-aa77-23d1e8ea61ae" providerId="ADAL" clId="{E9CDCBBB-18F3-4C40-AAD1-6EEDEA1FBFAF}" dt="2024-08-05T08:38:46.828" v="2" actId="478"/>
          <ac:picMkLst>
            <pc:docMk/>
            <pc:sldMk cId="1371326321" sldId="296"/>
            <ac:picMk id="3" creationId="{6C9DAC6E-7A55-4134-8BA0-F42392753D37}"/>
          </ac:picMkLst>
        </pc:picChg>
        <pc:picChg chg="add mod">
          <ac:chgData name="Andre de Araujo Vieira" userId="4c91897c-db21-4ff9-aa77-23d1e8ea61ae" providerId="ADAL" clId="{E9CDCBBB-18F3-4C40-AAD1-6EEDEA1FBFAF}" dt="2024-08-05T16:05:40.170" v="127" actId="1076"/>
          <ac:picMkLst>
            <pc:docMk/>
            <pc:sldMk cId="1371326321" sldId="296"/>
            <ac:picMk id="4" creationId="{A446B058-F7EC-49C1-BA3C-CA084FB2C998}"/>
          </ac:picMkLst>
        </pc:picChg>
      </pc:sldChg>
      <pc:sldChg chg="del">
        <pc:chgData name="Andre de Araujo Vieira" userId="4c91897c-db21-4ff9-aa77-23d1e8ea61ae" providerId="ADAL" clId="{E9CDCBBB-18F3-4C40-AAD1-6EEDEA1FBFAF}" dt="2024-08-05T16:05:52.270" v="129" actId="47"/>
        <pc:sldMkLst>
          <pc:docMk/>
          <pc:sldMk cId="387321274" sldId="297"/>
        </pc:sldMkLst>
      </pc:sldChg>
      <pc:sldChg chg="addSp delSp modSp add mod">
        <pc:chgData name="Andre de Araujo Vieira" userId="4c91897c-db21-4ff9-aa77-23d1e8ea61ae" providerId="ADAL" clId="{E9CDCBBB-18F3-4C40-AAD1-6EEDEA1FBFAF}" dt="2024-08-06T13:01:16.283" v="642"/>
        <pc:sldMkLst>
          <pc:docMk/>
          <pc:sldMk cId="2628310009" sldId="298"/>
        </pc:sldMkLst>
        <pc:spChg chg="del">
          <ac:chgData name="Andre de Araujo Vieira" userId="4c91897c-db21-4ff9-aa77-23d1e8ea61ae" providerId="ADAL" clId="{E9CDCBBB-18F3-4C40-AAD1-6EEDEA1FBFAF}" dt="2024-08-06T13:01:15.868" v="641" actId="478"/>
          <ac:spMkLst>
            <pc:docMk/>
            <pc:sldMk cId="2628310009" sldId="298"/>
            <ac:spMk id="17" creationId="{A34300EA-2ED8-4420-B125-797E10E3238F}"/>
          </ac:spMkLst>
        </pc:spChg>
        <pc:spChg chg="add mod">
          <ac:chgData name="Andre de Araujo Vieira" userId="4c91897c-db21-4ff9-aa77-23d1e8ea61ae" providerId="ADAL" clId="{E9CDCBBB-18F3-4C40-AAD1-6EEDEA1FBFAF}" dt="2024-08-06T09:10:30.298" v="207"/>
          <ac:spMkLst>
            <pc:docMk/>
            <pc:sldMk cId="2628310009" sldId="298"/>
            <ac:spMk id="83" creationId="{195C72CC-C862-4DCB-BBF1-6BCD2F01C5B4}"/>
          </ac:spMkLst>
        </pc:spChg>
        <pc:picChg chg="del">
          <ac:chgData name="Andre de Araujo Vieira" userId="4c91897c-db21-4ff9-aa77-23d1e8ea61ae" providerId="ADAL" clId="{E9CDCBBB-18F3-4C40-AAD1-6EEDEA1FBFAF}" dt="2024-08-06T13:01:15.868" v="641" actId="478"/>
          <ac:picMkLst>
            <pc:docMk/>
            <pc:sldMk cId="2628310009" sldId="298"/>
            <ac:picMk id="7" creationId="{E592FA28-3FE5-4115-9F3C-2672C75CA148}"/>
          </ac:picMkLst>
        </pc:picChg>
        <pc:picChg chg="add mod">
          <ac:chgData name="Andre de Araujo Vieira" userId="4c91897c-db21-4ff9-aa77-23d1e8ea61ae" providerId="ADAL" clId="{E9CDCBBB-18F3-4C40-AAD1-6EEDEA1FBFAF}" dt="2024-08-06T13:01:16.283" v="642"/>
          <ac:picMkLst>
            <pc:docMk/>
            <pc:sldMk cId="2628310009" sldId="298"/>
            <ac:picMk id="84" creationId="{8552114F-8B7E-40EF-B67A-7C402A40F40D}"/>
          </ac:picMkLst>
        </pc:picChg>
        <pc:cxnChg chg="del">
          <ac:chgData name="Andre de Araujo Vieira" userId="4c91897c-db21-4ff9-aa77-23d1e8ea61ae" providerId="ADAL" clId="{E9CDCBBB-18F3-4C40-AAD1-6EEDEA1FBFAF}" dt="2024-08-06T13:01:15.868" v="641" actId="478"/>
          <ac:cxnSpMkLst>
            <pc:docMk/>
            <pc:sldMk cId="2628310009" sldId="298"/>
            <ac:cxnSpMk id="6" creationId="{D62A475C-62A5-4329-8BC3-D4E3EE32957C}"/>
          </ac:cxnSpMkLst>
        </pc:cxnChg>
      </pc:sldChg>
      <pc:sldChg chg="addSp delSp modSp add mod">
        <pc:chgData name="Andre de Araujo Vieira" userId="4c91897c-db21-4ff9-aa77-23d1e8ea61ae" providerId="ADAL" clId="{E9CDCBBB-18F3-4C40-AAD1-6EEDEA1FBFAF}" dt="2024-08-06T13:01:40.922" v="647" actId="1076"/>
        <pc:sldMkLst>
          <pc:docMk/>
          <pc:sldMk cId="3563955533" sldId="299"/>
        </pc:sldMkLst>
        <pc:spChg chg="del">
          <ac:chgData name="Andre de Araujo Vieira" userId="4c91897c-db21-4ff9-aa77-23d1e8ea61ae" providerId="ADAL" clId="{E9CDCBBB-18F3-4C40-AAD1-6EEDEA1FBFAF}" dt="2024-08-06T13:01:22.823" v="643" actId="478"/>
          <ac:spMkLst>
            <pc:docMk/>
            <pc:sldMk cId="3563955533" sldId="299"/>
            <ac:spMk id="17" creationId="{A34300EA-2ED8-4420-B125-797E10E3238F}"/>
          </ac:spMkLst>
        </pc:spChg>
        <pc:spChg chg="add mod">
          <ac:chgData name="Andre de Araujo Vieira" userId="4c91897c-db21-4ff9-aa77-23d1e8ea61ae" providerId="ADAL" clId="{E9CDCBBB-18F3-4C40-AAD1-6EEDEA1FBFAF}" dt="2024-08-06T09:10:32.534" v="208"/>
          <ac:spMkLst>
            <pc:docMk/>
            <pc:sldMk cId="3563955533" sldId="299"/>
            <ac:spMk id="81" creationId="{525CEE29-8082-44DB-8688-75204E9D78DE}"/>
          </ac:spMkLst>
        </pc:spChg>
        <pc:picChg chg="mod">
          <ac:chgData name="Andre de Araujo Vieira" userId="4c91897c-db21-4ff9-aa77-23d1e8ea61ae" providerId="ADAL" clId="{E9CDCBBB-18F3-4C40-AAD1-6EEDEA1FBFAF}" dt="2024-08-06T13:01:40.922" v="647" actId="1076"/>
          <ac:picMkLst>
            <pc:docMk/>
            <pc:sldMk cId="3563955533" sldId="299"/>
            <ac:picMk id="3" creationId="{7EAB9F3B-7859-47A0-8E48-7D7DC16D35AB}"/>
          </ac:picMkLst>
        </pc:picChg>
        <pc:picChg chg="del">
          <ac:chgData name="Andre de Araujo Vieira" userId="4c91897c-db21-4ff9-aa77-23d1e8ea61ae" providerId="ADAL" clId="{E9CDCBBB-18F3-4C40-AAD1-6EEDEA1FBFAF}" dt="2024-08-06T13:01:22.823" v="643" actId="478"/>
          <ac:picMkLst>
            <pc:docMk/>
            <pc:sldMk cId="3563955533" sldId="299"/>
            <ac:picMk id="7" creationId="{E592FA28-3FE5-4115-9F3C-2672C75CA148}"/>
          </ac:picMkLst>
        </pc:picChg>
        <pc:picChg chg="add mod">
          <ac:chgData name="Andre de Araujo Vieira" userId="4c91897c-db21-4ff9-aa77-23d1e8ea61ae" providerId="ADAL" clId="{E9CDCBBB-18F3-4C40-AAD1-6EEDEA1FBFAF}" dt="2024-08-06T13:01:23.051" v="644"/>
          <ac:picMkLst>
            <pc:docMk/>
            <pc:sldMk cId="3563955533" sldId="299"/>
            <ac:picMk id="84" creationId="{4441E029-FF17-44C0-9C8F-874181C4DCAE}"/>
          </ac:picMkLst>
        </pc:picChg>
        <pc:cxnChg chg="del">
          <ac:chgData name="Andre de Araujo Vieira" userId="4c91897c-db21-4ff9-aa77-23d1e8ea61ae" providerId="ADAL" clId="{E9CDCBBB-18F3-4C40-AAD1-6EEDEA1FBFAF}" dt="2024-08-06T13:01:22.823" v="643" actId="478"/>
          <ac:cxnSpMkLst>
            <pc:docMk/>
            <pc:sldMk cId="3563955533" sldId="299"/>
            <ac:cxnSpMk id="6" creationId="{D62A475C-62A5-4329-8BC3-D4E3EE32957C}"/>
          </ac:cxnSpMkLst>
        </pc:cxnChg>
      </pc:sldChg>
    </pc:docChg>
  </pc:docChgLst>
  <pc:docChgLst>
    <pc:chgData name="Andre de Araujo Vieira" userId="4c91897c-db21-4ff9-aa77-23d1e8ea61ae" providerId="ADAL" clId="{34D4C6FC-1A0B-41D9-B2F0-D8225D6C134A}"/>
    <pc:docChg chg="undo redo custSel addSld delSld modSld">
      <pc:chgData name="Andre de Araujo Vieira" userId="4c91897c-db21-4ff9-aa77-23d1e8ea61ae" providerId="ADAL" clId="{34D4C6FC-1A0B-41D9-B2F0-D8225D6C134A}" dt="2024-06-17T14:28:28.983" v="1532"/>
      <pc:docMkLst>
        <pc:docMk/>
      </pc:docMkLst>
      <pc:sldChg chg="addSp delSp modSp mod">
        <pc:chgData name="Andre de Araujo Vieira" userId="4c91897c-db21-4ff9-aa77-23d1e8ea61ae" providerId="ADAL" clId="{34D4C6FC-1A0B-41D9-B2F0-D8225D6C134A}" dt="2024-06-07T09:11:01.705" v="25" actId="1076"/>
        <pc:sldMkLst>
          <pc:docMk/>
          <pc:sldMk cId="698594072" sldId="256"/>
        </pc:sldMkLst>
        <pc:spChg chg="add del mod">
          <ac:chgData name="Andre de Araujo Vieira" userId="4c91897c-db21-4ff9-aa77-23d1e8ea61ae" providerId="ADAL" clId="{34D4C6FC-1A0B-41D9-B2F0-D8225D6C134A}" dt="2024-06-07T09:11:01.705" v="25" actId="1076"/>
          <ac:spMkLst>
            <pc:docMk/>
            <pc:sldMk cId="698594072" sldId="256"/>
            <ac:spMk id="2" creationId="{00000000-0000-0000-0000-000000000000}"/>
          </ac:spMkLst>
        </pc:spChg>
        <pc:spChg chg="del">
          <ac:chgData name="Andre de Araujo Vieira" userId="4c91897c-db21-4ff9-aa77-23d1e8ea61ae" providerId="ADAL" clId="{34D4C6FC-1A0B-41D9-B2F0-D8225D6C134A}" dt="2024-06-07T09:09:37.974" v="11" actId="478"/>
          <ac:spMkLst>
            <pc:docMk/>
            <pc:sldMk cId="698594072" sldId="256"/>
            <ac:spMk id="3" creationId="{00000000-0000-0000-0000-000000000000}"/>
          </ac:spMkLst>
        </pc:spChg>
        <pc:spChg chg="add del mod">
          <ac:chgData name="Andre de Araujo Vieira" userId="4c91897c-db21-4ff9-aa77-23d1e8ea61ae" providerId="ADAL" clId="{34D4C6FC-1A0B-41D9-B2F0-D8225D6C134A}" dt="2024-06-07T09:09:08.417" v="1" actId="478"/>
          <ac:spMkLst>
            <pc:docMk/>
            <pc:sldMk cId="698594072" sldId="256"/>
            <ac:spMk id="6" creationId="{BF3FC1D2-3A4C-4E29-9A0B-E45E80090D3A}"/>
          </ac:spMkLst>
        </pc:spChg>
        <pc:spChg chg="add del mod">
          <ac:chgData name="Andre de Araujo Vieira" userId="4c91897c-db21-4ff9-aa77-23d1e8ea61ae" providerId="ADAL" clId="{34D4C6FC-1A0B-41D9-B2F0-D8225D6C134A}" dt="2024-06-07T09:09:19.125" v="5" actId="478"/>
          <ac:spMkLst>
            <pc:docMk/>
            <pc:sldMk cId="698594072" sldId="256"/>
            <ac:spMk id="9" creationId="{6E38BD69-6C84-4E7F-A29A-11ECC542B39A}"/>
          </ac:spMkLst>
        </pc:spChg>
        <pc:spChg chg="add del mod">
          <ac:chgData name="Andre de Araujo Vieira" userId="4c91897c-db21-4ff9-aa77-23d1e8ea61ae" providerId="ADAL" clId="{34D4C6FC-1A0B-41D9-B2F0-D8225D6C134A}" dt="2024-06-07T09:10:06.494" v="22" actId="478"/>
          <ac:spMkLst>
            <pc:docMk/>
            <pc:sldMk cId="698594072" sldId="256"/>
            <ac:spMk id="11" creationId="{860A4913-BEB6-4F21-A6BB-7202A41DABEA}"/>
          </ac:spMkLst>
        </pc:spChg>
        <pc:spChg chg="mod">
          <ac:chgData name="Andre de Araujo Vieira" userId="4c91897c-db21-4ff9-aa77-23d1e8ea61ae" providerId="ADAL" clId="{34D4C6FC-1A0B-41D9-B2F0-D8225D6C134A}" dt="2024-06-07T09:10:12.120" v="23" actId="1076"/>
          <ac:spMkLst>
            <pc:docMk/>
            <pc:sldMk cId="698594072" sldId="256"/>
            <ac:spMk id="14" creationId="{C795CAC5-5BCD-4F77-BE1F-9027F855CAE8}"/>
          </ac:spMkLst>
        </pc:spChg>
      </pc:sldChg>
      <pc:sldChg chg="modSp mod">
        <pc:chgData name="Andre de Araujo Vieira" userId="4c91897c-db21-4ff9-aa77-23d1e8ea61ae" providerId="ADAL" clId="{34D4C6FC-1A0B-41D9-B2F0-D8225D6C134A}" dt="2024-06-17T10:47:38.866" v="1096" actId="14100"/>
        <pc:sldMkLst>
          <pc:docMk/>
          <pc:sldMk cId="3675864573" sldId="260"/>
        </pc:sldMkLst>
        <pc:spChg chg="mod">
          <ac:chgData name="Andre de Araujo Vieira" userId="4c91897c-db21-4ff9-aa77-23d1e8ea61ae" providerId="ADAL" clId="{34D4C6FC-1A0B-41D9-B2F0-D8225D6C134A}" dt="2024-06-17T10:47:38.866" v="1096" actId="14100"/>
          <ac:spMkLst>
            <pc:docMk/>
            <pc:sldMk cId="3675864573" sldId="260"/>
            <ac:spMk id="14" creationId="{55F5B382-A241-4AA3-B3CB-06C58F6272BC}"/>
          </ac:spMkLst>
        </pc:spChg>
      </pc:sldChg>
      <pc:sldChg chg="modSp mod modAnim">
        <pc:chgData name="Andre de Araujo Vieira" userId="4c91897c-db21-4ff9-aa77-23d1e8ea61ae" providerId="ADAL" clId="{34D4C6FC-1A0B-41D9-B2F0-D8225D6C134A}" dt="2024-06-17T10:51:54.083" v="1242" actId="1076"/>
        <pc:sldMkLst>
          <pc:docMk/>
          <pc:sldMk cId="2700863356" sldId="261"/>
        </pc:sldMkLst>
        <pc:spChg chg="mod">
          <ac:chgData name="Andre de Araujo Vieira" userId="4c91897c-db21-4ff9-aa77-23d1e8ea61ae" providerId="ADAL" clId="{34D4C6FC-1A0B-41D9-B2F0-D8225D6C134A}" dt="2024-06-17T10:51:54.083" v="1242" actId="1076"/>
          <ac:spMkLst>
            <pc:docMk/>
            <pc:sldMk cId="2700863356" sldId="261"/>
            <ac:spMk id="15" creationId="{3F120B25-AD83-47CA-83B8-FB5BDD4055AE}"/>
          </ac:spMkLst>
        </pc:spChg>
      </pc:sldChg>
      <pc:sldChg chg="addSp delSp del mod">
        <pc:chgData name="Andre de Araujo Vieira" userId="4c91897c-db21-4ff9-aa77-23d1e8ea61ae" providerId="ADAL" clId="{34D4C6FC-1A0B-41D9-B2F0-D8225D6C134A}" dt="2024-06-07T15:17:02.698" v="954" actId="47"/>
        <pc:sldMkLst>
          <pc:docMk/>
          <pc:sldMk cId="3171578990" sldId="265"/>
        </pc:sldMkLst>
        <pc:picChg chg="add del">
          <ac:chgData name="Andre de Araujo Vieira" userId="4c91897c-db21-4ff9-aa77-23d1e8ea61ae" providerId="ADAL" clId="{34D4C6FC-1A0B-41D9-B2F0-D8225D6C134A}" dt="2024-06-07T09:17:05.778" v="28" actId="478"/>
          <ac:picMkLst>
            <pc:docMk/>
            <pc:sldMk cId="3171578990" sldId="265"/>
            <ac:picMk id="3" creationId="{2C0E959B-69A4-41DE-BEF5-BC7EDC2BA00C}"/>
          </ac:picMkLst>
        </pc:picChg>
      </pc:sldChg>
      <pc:sldChg chg="addSp delSp modSp add del mod addAnim delAnim modAnim">
        <pc:chgData name="Andre de Araujo Vieira" userId="4c91897c-db21-4ff9-aa77-23d1e8ea61ae" providerId="ADAL" clId="{34D4C6FC-1A0B-41D9-B2F0-D8225D6C134A}" dt="2024-06-07T15:17:05.043" v="955" actId="47"/>
        <pc:sldMkLst>
          <pc:docMk/>
          <pc:sldMk cId="340275761" sldId="291"/>
        </pc:sldMkLst>
        <pc:spChg chg="del">
          <ac:chgData name="Andre de Araujo Vieira" userId="4c91897c-db21-4ff9-aa77-23d1e8ea61ae" providerId="ADAL" clId="{34D4C6FC-1A0B-41D9-B2F0-D8225D6C134A}" dt="2024-06-07T09:22:28.916" v="69" actId="478"/>
          <ac:spMkLst>
            <pc:docMk/>
            <pc:sldMk cId="340275761" sldId="291"/>
            <ac:spMk id="82" creationId="{BD270E58-70DB-49ED-9E21-0F9E1CB7ACD3}"/>
          </ac:spMkLst>
        </pc:spChg>
        <pc:spChg chg="mod">
          <ac:chgData name="Andre de Araujo Vieira" userId="4c91897c-db21-4ff9-aa77-23d1e8ea61ae" providerId="ADAL" clId="{34D4C6FC-1A0B-41D9-B2F0-D8225D6C134A}" dt="2024-06-07T11:41:52.715" v="772"/>
          <ac:spMkLst>
            <pc:docMk/>
            <pc:sldMk cId="340275761" sldId="291"/>
            <ac:spMk id="170" creationId="{4481A74E-3CFD-4B1D-ABD9-018571CCD8AD}"/>
          </ac:spMkLst>
        </pc:spChg>
        <pc:spChg chg="mod">
          <ac:chgData name="Andre de Araujo Vieira" userId="4c91897c-db21-4ff9-aa77-23d1e8ea61ae" providerId="ADAL" clId="{34D4C6FC-1A0B-41D9-B2F0-D8225D6C134A}" dt="2024-06-07T11:41:52.715" v="772"/>
          <ac:spMkLst>
            <pc:docMk/>
            <pc:sldMk cId="340275761" sldId="291"/>
            <ac:spMk id="171" creationId="{36B6F0FE-6D43-4211-96E1-04C1F15DF2A3}"/>
          </ac:spMkLst>
        </pc:spChg>
        <pc:spChg chg="mod">
          <ac:chgData name="Andre de Araujo Vieira" userId="4c91897c-db21-4ff9-aa77-23d1e8ea61ae" providerId="ADAL" clId="{34D4C6FC-1A0B-41D9-B2F0-D8225D6C134A}" dt="2024-06-07T11:41:52.715" v="772"/>
          <ac:spMkLst>
            <pc:docMk/>
            <pc:sldMk cId="340275761" sldId="291"/>
            <ac:spMk id="173" creationId="{FE75436D-DD1B-4C5B-A7CA-217B6DD3EA0A}"/>
          </ac:spMkLst>
        </pc:spChg>
        <pc:spChg chg="mod">
          <ac:chgData name="Andre de Araujo Vieira" userId="4c91897c-db21-4ff9-aa77-23d1e8ea61ae" providerId="ADAL" clId="{34D4C6FC-1A0B-41D9-B2F0-D8225D6C134A}" dt="2024-06-07T11:41:52.715" v="772"/>
          <ac:spMkLst>
            <pc:docMk/>
            <pc:sldMk cId="340275761" sldId="291"/>
            <ac:spMk id="174" creationId="{BA43124D-3C32-45DD-8E59-8DBC01D8376D}"/>
          </ac:spMkLst>
        </pc:spChg>
        <pc:spChg chg="mod">
          <ac:chgData name="Andre de Araujo Vieira" userId="4c91897c-db21-4ff9-aa77-23d1e8ea61ae" providerId="ADAL" clId="{34D4C6FC-1A0B-41D9-B2F0-D8225D6C134A}" dt="2024-06-07T11:41:52.715" v="772"/>
          <ac:spMkLst>
            <pc:docMk/>
            <pc:sldMk cId="340275761" sldId="291"/>
            <ac:spMk id="176" creationId="{B1F12BC0-BAA4-49C2-8E4E-A6CF1E753340}"/>
          </ac:spMkLst>
        </pc:spChg>
        <pc:spChg chg="mod">
          <ac:chgData name="Andre de Araujo Vieira" userId="4c91897c-db21-4ff9-aa77-23d1e8ea61ae" providerId="ADAL" clId="{34D4C6FC-1A0B-41D9-B2F0-D8225D6C134A}" dt="2024-06-07T11:41:52.715" v="772"/>
          <ac:spMkLst>
            <pc:docMk/>
            <pc:sldMk cId="340275761" sldId="291"/>
            <ac:spMk id="177" creationId="{7AE897CA-1999-45EE-93A8-FCAE9420EA8B}"/>
          </ac:spMkLst>
        </pc:spChg>
        <pc:spChg chg="mod">
          <ac:chgData name="Andre de Araujo Vieira" userId="4c91897c-db21-4ff9-aa77-23d1e8ea61ae" providerId="ADAL" clId="{34D4C6FC-1A0B-41D9-B2F0-D8225D6C134A}" dt="2024-06-07T11:41:52.715" v="772"/>
          <ac:spMkLst>
            <pc:docMk/>
            <pc:sldMk cId="340275761" sldId="291"/>
            <ac:spMk id="179" creationId="{BB5E3B3D-5FA5-45FF-8F5A-C107B8D65FB8}"/>
          </ac:spMkLst>
        </pc:spChg>
        <pc:spChg chg="mod">
          <ac:chgData name="Andre de Araujo Vieira" userId="4c91897c-db21-4ff9-aa77-23d1e8ea61ae" providerId="ADAL" clId="{34D4C6FC-1A0B-41D9-B2F0-D8225D6C134A}" dt="2024-06-07T11:41:52.715" v="772"/>
          <ac:spMkLst>
            <pc:docMk/>
            <pc:sldMk cId="340275761" sldId="291"/>
            <ac:spMk id="180" creationId="{DF8B91AB-CA12-4583-B45F-FB9A3747C45E}"/>
          </ac:spMkLst>
        </pc:spChg>
        <pc:spChg chg="mod">
          <ac:chgData name="Andre de Araujo Vieira" userId="4c91897c-db21-4ff9-aa77-23d1e8ea61ae" providerId="ADAL" clId="{34D4C6FC-1A0B-41D9-B2F0-D8225D6C134A}" dt="2024-06-07T11:41:52.715" v="772"/>
          <ac:spMkLst>
            <pc:docMk/>
            <pc:sldMk cId="340275761" sldId="291"/>
            <ac:spMk id="182" creationId="{7197F40E-34D4-4A81-BE05-C4706B3BA72B}"/>
          </ac:spMkLst>
        </pc:spChg>
        <pc:spChg chg="mod">
          <ac:chgData name="Andre de Araujo Vieira" userId="4c91897c-db21-4ff9-aa77-23d1e8ea61ae" providerId="ADAL" clId="{34D4C6FC-1A0B-41D9-B2F0-D8225D6C134A}" dt="2024-06-07T11:41:52.715" v="772"/>
          <ac:spMkLst>
            <pc:docMk/>
            <pc:sldMk cId="340275761" sldId="291"/>
            <ac:spMk id="183" creationId="{CCC01232-4EFA-4F05-BC59-FCD0D5F8004A}"/>
          </ac:spMkLst>
        </pc:spChg>
        <pc:spChg chg="mod">
          <ac:chgData name="Andre de Araujo Vieira" userId="4c91897c-db21-4ff9-aa77-23d1e8ea61ae" providerId="ADAL" clId="{34D4C6FC-1A0B-41D9-B2F0-D8225D6C134A}" dt="2024-06-07T11:41:52.715" v="772"/>
          <ac:spMkLst>
            <pc:docMk/>
            <pc:sldMk cId="340275761" sldId="291"/>
            <ac:spMk id="185" creationId="{D5230E6B-53B4-429C-9E51-37552FE90B59}"/>
          </ac:spMkLst>
        </pc:spChg>
        <pc:spChg chg="mod">
          <ac:chgData name="Andre de Araujo Vieira" userId="4c91897c-db21-4ff9-aa77-23d1e8ea61ae" providerId="ADAL" clId="{34D4C6FC-1A0B-41D9-B2F0-D8225D6C134A}" dt="2024-06-07T11:41:52.715" v="772"/>
          <ac:spMkLst>
            <pc:docMk/>
            <pc:sldMk cId="340275761" sldId="291"/>
            <ac:spMk id="186" creationId="{0AB7B552-8DCF-414F-BDCE-688A8CC71B0D}"/>
          </ac:spMkLst>
        </pc:spChg>
        <pc:spChg chg="mod">
          <ac:chgData name="Andre de Araujo Vieira" userId="4c91897c-db21-4ff9-aa77-23d1e8ea61ae" providerId="ADAL" clId="{34D4C6FC-1A0B-41D9-B2F0-D8225D6C134A}" dt="2024-06-07T11:41:52.715" v="772"/>
          <ac:spMkLst>
            <pc:docMk/>
            <pc:sldMk cId="340275761" sldId="291"/>
            <ac:spMk id="188" creationId="{A744460C-BE77-4915-A9ED-0439FD03368F}"/>
          </ac:spMkLst>
        </pc:spChg>
        <pc:spChg chg="mod">
          <ac:chgData name="Andre de Araujo Vieira" userId="4c91897c-db21-4ff9-aa77-23d1e8ea61ae" providerId="ADAL" clId="{34D4C6FC-1A0B-41D9-B2F0-D8225D6C134A}" dt="2024-06-07T11:41:52.715" v="772"/>
          <ac:spMkLst>
            <pc:docMk/>
            <pc:sldMk cId="340275761" sldId="291"/>
            <ac:spMk id="189" creationId="{2DF7CD6E-8004-4D11-9C4F-4EA9241729D9}"/>
          </ac:spMkLst>
        </pc:spChg>
        <pc:grpChg chg="del">
          <ac:chgData name="Andre de Araujo Vieira" userId="4c91897c-db21-4ff9-aa77-23d1e8ea61ae" providerId="ADAL" clId="{34D4C6FC-1A0B-41D9-B2F0-D8225D6C134A}" dt="2024-06-07T09:22:28.916" v="69" actId="478"/>
          <ac:grpSpMkLst>
            <pc:docMk/>
            <pc:sldMk cId="340275761" sldId="291"/>
            <ac:grpSpMk id="20" creationId="{84B11F70-53FB-459F-A0E9-A71BD714E1ED}"/>
          </ac:grpSpMkLst>
        </pc:grpChg>
        <pc:grpChg chg="del">
          <ac:chgData name="Andre de Araujo Vieira" userId="4c91897c-db21-4ff9-aa77-23d1e8ea61ae" providerId="ADAL" clId="{34D4C6FC-1A0B-41D9-B2F0-D8225D6C134A}" dt="2024-06-07T09:22:28.916" v="69" actId="478"/>
          <ac:grpSpMkLst>
            <pc:docMk/>
            <pc:sldMk cId="340275761" sldId="291"/>
            <ac:grpSpMk id="22" creationId="{889D5DAA-8548-4089-8697-EF8C0013C439}"/>
          </ac:grpSpMkLst>
        </pc:grpChg>
        <pc:grpChg chg="del">
          <ac:chgData name="Andre de Araujo Vieira" userId="4c91897c-db21-4ff9-aa77-23d1e8ea61ae" providerId="ADAL" clId="{34D4C6FC-1A0B-41D9-B2F0-D8225D6C134A}" dt="2024-06-07T09:22:28.916" v="69" actId="478"/>
          <ac:grpSpMkLst>
            <pc:docMk/>
            <pc:sldMk cId="340275761" sldId="291"/>
            <ac:grpSpMk id="24" creationId="{9A64C807-8693-440A-A97B-838240665790}"/>
          </ac:grpSpMkLst>
        </pc:grpChg>
        <pc:grpChg chg="del">
          <ac:chgData name="Andre de Araujo Vieira" userId="4c91897c-db21-4ff9-aa77-23d1e8ea61ae" providerId="ADAL" clId="{34D4C6FC-1A0B-41D9-B2F0-D8225D6C134A}" dt="2024-06-07T09:22:28.916" v="69" actId="478"/>
          <ac:grpSpMkLst>
            <pc:docMk/>
            <pc:sldMk cId="340275761" sldId="291"/>
            <ac:grpSpMk id="25" creationId="{8572DA0A-6CD0-4BA3-A6CE-35B3CA0CFC1D}"/>
          </ac:grpSpMkLst>
        </pc:grpChg>
        <pc:grpChg chg="del">
          <ac:chgData name="Andre de Araujo Vieira" userId="4c91897c-db21-4ff9-aa77-23d1e8ea61ae" providerId="ADAL" clId="{34D4C6FC-1A0B-41D9-B2F0-D8225D6C134A}" dt="2024-06-07T09:22:28.916" v="69" actId="478"/>
          <ac:grpSpMkLst>
            <pc:docMk/>
            <pc:sldMk cId="340275761" sldId="291"/>
            <ac:grpSpMk id="26" creationId="{D55DAF81-57E0-49BB-911E-4B1A7D8F3C32}"/>
          </ac:grpSpMkLst>
        </pc:grpChg>
        <pc:grpChg chg="del">
          <ac:chgData name="Andre de Araujo Vieira" userId="4c91897c-db21-4ff9-aa77-23d1e8ea61ae" providerId="ADAL" clId="{34D4C6FC-1A0B-41D9-B2F0-D8225D6C134A}" dt="2024-06-07T09:22:28.916" v="69" actId="478"/>
          <ac:grpSpMkLst>
            <pc:docMk/>
            <pc:sldMk cId="340275761" sldId="291"/>
            <ac:grpSpMk id="27" creationId="{196A2AB4-CF92-42EF-9B6B-5FDC317179F8}"/>
          </ac:grpSpMkLst>
        </pc:grpChg>
        <pc:grpChg chg="del">
          <ac:chgData name="Andre de Araujo Vieira" userId="4c91897c-db21-4ff9-aa77-23d1e8ea61ae" providerId="ADAL" clId="{34D4C6FC-1A0B-41D9-B2F0-D8225D6C134A}" dt="2024-06-07T09:22:28.916" v="69" actId="478"/>
          <ac:grpSpMkLst>
            <pc:docMk/>
            <pc:sldMk cId="340275761" sldId="291"/>
            <ac:grpSpMk id="28" creationId="{5CC12781-C86A-4208-8BD2-7ECDD6664F2B}"/>
          </ac:grpSpMkLst>
        </pc:grpChg>
        <pc:grpChg chg="del">
          <ac:chgData name="Andre de Araujo Vieira" userId="4c91897c-db21-4ff9-aa77-23d1e8ea61ae" providerId="ADAL" clId="{34D4C6FC-1A0B-41D9-B2F0-D8225D6C134A}" dt="2024-06-07T09:22:28.916" v="69" actId="478"/>
          <ac:grpSpMkLst>
            <pc:docMk/>
            <pc:sldMk cId="340275761" sldId="291"/>
            <ac:grpSpMk id="29" creationId="{FA716C9D-6068-4DAF-B9E6-7F5E5491DCD5}"/>
          </ac:grpSpMkLst>
        </pc:grpChg>
        <pc:grpChg chg="del">
          <ac:chgData name="Andre de Araujo Vieira" userId="4c91897c-db21-4ff9-aa77-23d1e8ea61ae" providerId="ADAL" clId="{34D4C6FC-1A0B-41D9-B2F0-D8225D6C134A}" dt="2024-06-07T09:22:28.916" v="69" actId="478"/>
          <ac:grpSpMkLst>
            <pc:docMk/>
            <pc:sldMk cId="340275761" sldId="291"/>
            <ac:grpSpMk id="40" creationId="{B3258610-AA8A-49BE-AA36-2533D705C054}"/>
          </ac:grpSpMkLst>
        </pc:grpChg>
        <pc:grpChg chg="del">
          <ac:chgData name="Andre de Araujo Vieira" userId="4c91897c-db21-4ff9-aa77-23d1e8ea61ae" providerId="ADAL" clId="{34D4C6FC-1A0B-41D9-B2F0-D8225D6C134A}" dt="2024-06-07T09:22:28.916" v="69" actId="478"/>
          <ac:grpSpMkLst>
            <pc:docMk/>
            <pc:sldMk cId="340275761" sldId="291"/>
            <ac:grpSpMk id="41" creationId="{EFD25F0F-572F-4F96-A9E9-095BEA7D1D83}"/>
          </ac:grpSpMkLst>
        </pc:grpChg>
        <pc:grpChg chg="del">
          <ac:chgData name="Andre de Araujo Vieira" userId="4c91897c-db21-4ff9-aa77-23d1e8ea61ae" providerId="ADAL" clId="{34D4C6FC-1A0B-41D9-B2F0-D8225D6C134A}" dt="2024-06-07T09:22:28.916" v="69" actId="478"/>
          <ac:grpSpMkLst>
            <pc:docMk/>
            <pc:sldMk cId="340275761" sldId="291"/>
            <ac:grpSpMk id="42" creationId="{D433AB94-0B42-4663-B877-128EACD7D9E7}"/>
          </ac:grpSpMkLst>
        </pc:grpChg>
        <pc:grpChg chg="del">
          <ac:chgData name="Andre de Araujo Vieira" userId="4c91897c-db21-4ff9-aa77-23d1e8ea61ae" providerId="ADAL" clId="{34D4C6FC-1A0B-41D9-B2F0-D8225D6C134A}" dt="2024-06-07T09:22:28.916" v="69" actId="478"/>
          <ac:grpSpMkLst>
            <pc:docMk/>
            <pc:sldMk cId="340275761" sldId="291"/>
            <ac:grpSpMk id="43" creationId="{E4714C71-B6AC-4E57-8082-9D67586AB8CB}"/>
          </ac:grpSpMkLst>
        </pc:grpChg>
        <pc:grpChg chg="del">
          <ac:chgData name="Andre de Araujo Vieira" userId="4c91897c-db21-4ff9-aa77-23d1e8ea61ae" providerId="ADAL" clId="{34D4C6FC-1A0B-41D9-B2F0-D8225D6C134A}" dt="2024-06-07T09:22:28.916" v="69" actId="478"/>
          <ac:grpSpMkLst>
            <pc:docMk/>
            <pc:sldMk cId="340275761" sldId="291"/>
            <ac:grpSpMk id="44" creationId="{AEA82F2B-1EF2-4D5D-B361-C216BA625374}"/>
          </ac:grpSpMkLst>
        </pc:grpChg>
        <pc:grpChg chg="del">
          <ac:chgData name="Andre de Araujo Vieira" userId="4c91897c-db21-4ff9-aa77-23d1e8ea61ae" providerId="ADAL" clId="{34D4C6FC-1A0B-41D9-B2F0-D8225D6C134A}" dt="2024-06-07T09:22:28.916" v="69" actId="478"/>
          <ac:grpSpMkLst>
            <pc:docMk/>
            <pc:sldMk cId="340275761" sldId="291"/>
            <ac:grpSpMk id="45" creationId="{4E829367-9F0F-48BD-8BF8-61C9F3CE767B}"/>
          </ac:grpSpMkLst>
        </pc:grpChg>
        <pc:grpChg chg="del">
          <ac:chgData name="Andre de Araujo Vieira" userId="4c91897c-db21-4ff9-aa77-23d1e8ea61ae" providerId="ADAL" clId="{34D4C6FC-1A0B-41D9-B2F0-D8225D6C134A}" dt="2024-06-07T09:22:28.916" v="69" actId="478"/>
          <ac:grpSpMkLst>
            <pc:docMk/>
            <pc:sldMk cId="340275761" sldId="291"/>
            <ac:grpSpMk id="46" creationId="{CCDD0007-03BF-4A89-BA43-A53FD0DD1992}"/>
          </ac:grpSpMkLst>
        </pc:grpChg>
        <pc:grpChg chg="del">
          <ac:chgData name="Andre de Araujo Vieira" userId="4c91897c-db21-4ff9-aa77-23d1e8ea61ae" providerId="ADAL" clId="{34D4C6FC-1A0B-41D9-B2F0-D8225D6C134A}" dt="2024-06-07T09:22:28.916" v="69" actId="478"/>
          <ac:grpSpMkLst>
            <pc:docMk/>
            <pc:sldMk cId="340275761" sldId="291"/>
            <ac:grpSpMk id="47" creationId="{D81C283F-E77F-4565-85C8-802ED51F228D}"/>
          </ac:grpSpMkLst>
        </pc:grpChg>
        <pc:grpChg chg="add del mod">
          <ac:chgData name="Andre de Araujo Vieira" userId="4c91897c-db21-4ff9-aa77-23d1e8ea61ae" providerId="ADAL" clId="{34D4C6FC-1A0B-41D9-B2F0-D8225D6C134A}" dt="2024-06-07T11:42:43.735" v="778" actId="478"/>
          <ac:grpSpMkLst>
            <pc:docMk/>
            <pc:sldMk cId="340275761" sldId="291"/>
            <ac:grpSpMk id="169" creationId="{803B52BA-BCBD-4CD6-9271-50FE859178AE}"/>
          </ac:grpSpMkLst>
        </pc:grpChg>
        <pc:grpChg chg="add del mod">
          <ac:chgData name="Andre de Araujo Vieira" userId="4c91897c-db21-4ff9-aa77-23d1e8ea61ae" providerId="ADAL" clId="{34D4C6FC-1A0B-41D9-B2F0-D8225D6C134A}" dt="2024-06-07T11:42:43.735" v="778" actId="478"/>
          <ac:grpSpMkLst>
            <pc:docMk/>
            <pc:sldMk cId="340275761" sldId="291"/>
            <ac:grpSpMk id="172" creationId="{9770488F-AC24-4E8A-BF39-60F9A48B01DC}"/>
          </ac:grpSpMkLst>
        </pc:grpChg>
        <pc:grpChg chg="add del mod">
          <ac:chgData name="Andre de Araujo Vieira" userId="4c91897c-db21-4ff9-aa77-23d1e8ea61ae" providerId="ADAL" clId="{34D4C6FC-1A0B-41D9-B2F0-D8225D6C134A}" dt="2024-06-07T11:42:43.735" v="778" actId="478"/>
          <ac:grpSpMkLst>
            <pc:docMk/>
            <pc:sldMk cId="340275761" sldId="291"/>
            <ac:grpSpMk id="175" creationId="{ED83E86B-E8F4-4F1E-B483-A247A1CF1DEF}"/>
          </ac:grpSpMkLst>
        </pc:grpChg>
        <pc:grpChg chg="add del mod">
          <ac:chgData name="Andre de Araujo Vieira" userId="4c91897c-db21-4ff9-aa77-23d1e8ea61ae" providerId="ADAL" clId="{34D4C6FC-1A0B-41D9-B2F0-D8225D6C134A}" dt="2024-06-07T11:42:43.735" v="778" actId="478"/>
          <ac:grpSpMkLst>
            <pc:docMk/>
            <pc:sldMk cId="340275761" sldId="291"/>
            <ac:grpSpMk id="178" creationId="{1B8B9314-FBE9-49BD-9759-4B091508DDC8}"/>
          </ac:grpSpMkLst>
        </pc:grpChg>
        <pc:grpChg chg="add del mod">
          <ac:chgData name="Andre de Araujo Vieira" userId="4c91897c-db21-4ff9-aa77-23d1e8ea61ae" providerId="ADAL" clId="{34D4C6FC-1A0B-41D9-B2F0-D8225D6C134A}" dt="2024-06-07T11:42:43.735" v="778" actId="478"/>
          <ac:grpSpMkLst>
            <pc:docMk/>
            <pc:sldMk cId="340275761" sldId="291"/>
            <ac:grpSpMk id="181" creationId="{9B600D71-7C31-4124-B0E1-F4295358DE77}"/>
          </ac:grpSpMkLst>
        </pc:grpChg>
        <pc:grpChg chg="add del mod">
          <ac:chgData name="Andre de Araujo Vieira" userId="4c91897c-db21-4ff9-aa77-23d1e8ea61ae" providerId="ADAL" clId="{34D4C6FC-1A0B-41D9-B2F0-D8225D6C134A}" dt="2024-06-07T11:42:43.735" v="778" actId="478"/>
          <ac:grpSpMkLst>
            <pc:docMk/>
            <pc:sldMk cId="340275761" sldId="291"/>
            <ac:grpSpMk id="184" creationId="{9D58D054-723F-4A43-BC08-B0037F3C9689}"/>
          </ac:grpSpMkLst>
        </pc:grpChg>
        <pc:grpChg chg="add del mod">
          <ac:chgData name="Andre de Araujo Vieira" userId="4c91897c-db21-4ff9-aa77-23d1e8ea61ae" providerId="ADAL" clId="{34D4C6FC-1A0B-41D9-B2F0-D8225D6C134A}" dt="2024-06-07T11:42:43.735" v="778" actId="478"/>
          <ac:grpSpMkLst>
            <pc:docMk/>
            <pc:sldMk cId="340275761" sldId="291"/>
            <ac:grpSpMk id="187" creationId="{5E950251-CEFD-4E40-A348-20BD5249DD88}"/>
          </ac:grpSpMkLst>
        </pc:grpChg>
        <pc:picChg chg="mod or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3" creationId="{2C0E959B-69A4-41DE-BEF5-BC7EDC2BA00C}"/>
          </ac:picMkLst>
        </pc:picChg>
        <pc:picChg chg="add mod or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4" creationId="{26E12483-5BDE-4F28-B019-39A8DF8A984A}"/>
          </ac:picMkLst>
        </pc:picChg>
        <pc:picChg chg="add mod or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6" creationId="{85558A5E-ACC3-450D-90B5-F55B2480F930}"/>
          </ac:picMkLst>
        </pc:picChg>
        <pc:picChg chg="add mod or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8" creationId="{012F7A03-47EC-49D2-9877-C250DF6651CC}"/>
          </ac:picMkLst>
        </pc:picChg>
        <pc:picChg chg="del mod">
          <ac:chgData name="Andre de Araujo Vieira" userId="4c91897c-db21-4ff9-aa77-23d1e8ea61ae" providerId="ADAL" clId="{34D4C6FC-1A0B-41D9-B2F0-D8225D6C134A}" dt="2024-06-07T09:22:07.407" v="48" actId="478"/>
          <ac:picMkLst>
            <pc:docMk/>
            <pc:sldMk cId="340275761" sldId="291"/>
            <ac:picMk id="10" creationId="{0082B312-D838-426F-A40B-FF576FD85782}"/>
          </ac:picMkLst>
        </pc:picChg>
        <pc:picChg chg="add mod or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11" creationId="{2020C61E-E6D2-4C6B-BB80-1C8DB736CE39}"/>
          </ac:picMkLst>
        </pc:picChg>
        <pc:picChg chg="del">
          <ac:chgData name="Andre de Araujo Vieira" userId="4c91897c-db21-4ff9-aa77-23d1e8ea61ae" providerId="ADAL" clId="{34D4C6FC-1A0B-41D9-B2F0-D8225D6C134A}" dt="2024-06-07T09:22:07.407" v="48" actId="478"/>
          <ac:picMkLst>
            <pc:docMk/>
            <pc:sldMk cId="340275761" sldId="291"/>
            <ac:picMk id="12" creationId="{E0211105-09D5-465F-ACA4-6CACC9446382}"/>
          </ac:picMkLst>
        </pc:picChg>
        <pc:picChg chg="add mod or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14" creationId="{73161848-CC55-4155-BA32-E1E3BF696657}"/>
          </ac:picMkLst>
        </pc:picChg>
        <pc:picChg chg="add mod or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16" creationId="{3F61CF96-D2B6-493D-966F-722C7EBACFF8}"/>
          </ac:picMkLst>
        </pc:picChg>
        <pc:picChg chg="add mod or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18" creationId="{6583F8E9-2DF2-42FC-8F2F-A57106EA98F2}"/>
          </ac:picMkLst>
        </pc:picChg>
        <pc:picChg chg="add mod or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21" creationId="{96880C0D-E7EF-4BB9-8B72-ED4A2DA454E8}"/>
          </ac:picMkLst>
        </pc:picChg>
        <pc:picChg chg="add mod or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30" creationId="{37900686-F0EE-415F-BD31-34C0CAEE9862}"/>
          </ac:picMkLst>
        </pc:picChg>
        <pc:picChg chg="add mod or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32" creationId="{328B5B94-AD85-4030-8C1D-8347D8B45D1A}"/>
          </ac:picMkLst>
        </pc:picChg>
        <pc:picChg chg="add mod or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34" creationId="{EAC2EAE7-FF06-449A-A78D-59E300BFA942}"/>
          </ac:picMkLst>
        </pc:picChg>
        <pc:picChg chg="add mod or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36" creationId="{A016184D-039F-428E-B857-3FA9A0C8067C}"/>
          </ac:picMkLst>
        </pc:picChg>
        <pc:picChg chg="add mod or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38" creationId="{52A327D9-3CD2-4976-A75C-DF25BA4E6AC1}"/>
          </ac:picMkLst>
        </pc:picChg>
        <pc:picChg chg="add mod or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48" creationId="{EC2EC953-0739-4D3B-BB19-E9AE8034BDB1}"/>
          </ac:picMkLst>
        </pc:picChg>
        <pc:picChg chg="del">
          <ac:chgData name="Andre de Araujo Vieira" userId="4c91897c-db21-4ff9-aa77-23d1e8ea61ae" providerId="ADAL" clId="{34D4C6FC-1A0B-41D9-B2F0-D8225D6C134A}" dt="2024-06-07T09:22:32.136" v="70" actId="478"/>
          <ac:picMkLst>
            <pc:docMk/>
            <pc:sldMk cId="340275761" sldId="291"/>
            <ac:picMk id="81" creationId="{E6DEF912-58BA-4AC5-8397-62EC8FA8B137}"/>
          </ac:picMkLst>
        </pc:picChg>
        <pc:picChg chg="add mod or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84" creationId="{93749E77-D21D-49A2-9CEB-EBF92D74EDB2}"/>
          </ac:picMkLst>
        </pc:picChg>
        <pc:picChg chg="add mod or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86" creationId="{BF869FC2-525C-4B2F-A0F8-EE273D40701A}"/>
          </ac:picMkLst>
        </pc:picChg>
        <pc:picChg chg="del">
          <ac:chgData name="Andre de Araujo Vieira" userId="4c91897c-db21-4ff9-aa77-23d1e8ea61ae" providerId="ADAL" clId="{34D4C6FC-1A0B-41D9-B2F0-D8225D6C134A}" dt="2024-06-07T09:22:07.407" v="48" actId="478"/>
          <ac:picMkLst>
            <pc:docMk/>
            <pc:sldMk cId="340275761" sldId="291"/>
            <ac:picMk id="87" creationId="{744C8D4C-6986-4D38-9135-E3D51D35953A}"/>
          </ac:picMkLst>
        </pc:picChg>
        <pc:picChg chg="del">
          <ac:chgData name="Andre de Araujo Vieira" userId="4c91897c-db21-4ff9-aa77-23d1e8ea61ae" providerId="ADAL" clId="{34D4C6FC-1A0B-41D9-B2F0-D8225D6C134A}" dt="2024-06-07T09:22:07.407" v="48" actId="478"/>
          <ac:picMkLst>
            <pc:docMk/>
            <pc:sldMk cId="340275761" sldId="291"/>
            <ac:picMk id="89" creationId="{CC56C801-AFD5-4287-9300-A3BEFEC4618E}"/>
          </ac:picMkLst>
        </pc:picChg>
        <pc:picChg chg="add mod or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90" creationId="{2FBB48F2-1E48-4009-88D1-EB7F4EE23C2C}"/>
          </ac:picMkLst>
        </pc:picChg>
        <pc:picChg chg="del">
          <ac:chgData name="Andre de Araujo Vieira" userId="4c91897c-db21-4ff9-aa77-23d1e8ea61ae" providerId="ADAL" clId="{34D4C6FC-1A0B-41D9-B2F0-D8225D6C134A}" dt="2024-06-07T09:22:07.407" v="48" actId="478"/>
          <ac:picMkLst>
            <pc:docMk/>
            <pc:sldMk cId="340275761" sldId="291"/>
            <ac:picMk id="91" creationId="{9BD64DA9-E92A-4A58-941F-9A7347E9F011}"/>
          </ac:picMkLst>
        </pc:picChg>
        <pc:picChg chg="del">
          <ac:chgData name="Andre de Araujo Vieira" userId="4c91897c-db21-4ff9-aa77-23d1e8ea61ae" providerId="ADAL" clId="{34D4C6FC-1A0B-41D9-B2F0-D8225D6C134A}" dt="2024-06-07T09:22:07.407" v="48" actId="478"/>
          <ac:picMkLst>
            <pc:docMk/>
            <pc:sldMk cId="340275761" sldId="291"/>
            <ac:picMk id="93" creationId="{89B9EE9E-9E10-47BB-9E35-A8318B1859F1}"/>
          </ac:picMkLst>
        </pc:picChg>
        <pc:picChg chg="add mo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94" creationId="{EEF1CDFC-5EA3-4167-A5C5-586CB500B4AE}"/>
          </ac:picMkLst>
        </pc:picChg>
        <pc:picChg chg="del">
          <ac:chgData name="Andre de Araujo Vieira" userId="4c91897c-db21-4ff9-aa77-23d1e8ea61ae" providerId="ADAL" clId="{34D4C6FC-1A0B-41D9-B2F0-D8225D6C134A}" dt="2024-06-07T09:22:07.407" v="48" actId="478"/>
          <ac:picMkLst>
            <pc:docMk/>
            <pc:sldMk cId="340275761" sldId="291"/>
            <ac:picMk id="95" creationId="{250D2489-6E4B-45C0-B982-3CA43C1715FE}"/>
          </ac:picMkLst>
        </pc:picChg>
        <pc:picChg chg="del">
          <ac:chgData name="Andre de Araujo Vieira" userId="4c91897c-db21-4ff9-aa77-23d1e8ea61ae" providerId="ADAL" clId="{34D4C6FC-1A0B-41D9-B2F0-D8225D6C134A}" dt="2024-06-07T09:22:07.407" v="48" actId="478"/>
          <ac:picMkLst>
            <pc:docMk/>
            <pc:sldMk cId="340275761" sldId="291"/>
            <ac:picMk id="97" creationId="{F1386E13-D672-4FE9-A316-03C6C22A5609}"/>
          </ac:picMkLst>
        </pc:picChg>
        <pc:picChg chg="add del mod or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98" creationId="{4BCA9E9C-AEDB-4B30-B6F5-405DD9074EC7}"/>
          </ac:picMkLst>
        </pc:picChg>
        <pc:picChg chg="del">
          <ac:chgData name="Andre de Araujo Vieira" userId="4c91897c-db21-4ff9-aa77-23d1e8ea61ae" providerId="ADAL" clId="{34D4C6FC-1A0B-41D9-B2F0-D8225D6C134A}" dt="2024-06-07T09:22:07.407" v="48" actId="478"/>
          <ac:picMkLst>
            <pc:docMk/>
            <pc:sldMk cId="340275761" sldId="291"/>
            <ac:picMk id="99" creationId="{7617BC2F-3EA2-42D6-BE4C-2A05EDFECA4B}"/>
          </ac:picMkLst>
        </pc:picChg>
        <pc:picChg chg="del">
          <ac:chgData name="Andre de Araujo Vieira" userId="4c91897c-db21-4ff9-aa77-23d1e8ea61ae" providerId="ADAL" clId="{34D4C6FC-1A0B-41D9-B2F0-D8225D6C134A}" dt="2024-06-07T09:22:07.407" v="48" actId="478"/>
          <ac:picMkLst>
            <pc:docMk/>
            <pc:sldMk cId="340275761" sldId="291"/>
            <ac:picMk id="101" creationId="{983DE1C6-2A46-4638-B0A2-633D27015A13}"/>
          </ac:picMkLst>
        </pc:picChg>
        <pc:picChg chg="add del mod or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102" creationId="{C809F363-A76E-4E6D-9FDF-AFB67544CCAF}"/>
          </ac:picMkLst>
        </pc:picChg>
        <pc:picChg chg="del">
          <ac:chgData name="Andre de Araujo Vieira" userId="4c91897c-db21-4ff9-aa77-23d1e8ea61ae" providerId="ADAL" clId="{34D4C6FC-1A0B-41D9-B2F0-D8225D6C134A}" dt="2024-06-07T09:22:07.407" v="48" actId="478"/>
          <ac:picMkLst>
            <pc:docMk/>
            <pc:sldMk cId="340275761" sldId="291"/>
            <ac:picMk id="103" creationId="{7662DD00-C00C-42EA-B1AE-4AC2B407EB12}"/>
          </ac:picMkLst>
        </pc:picChg>
        <pc:picChg chg="add del mod">
          <ac:chgData name="Andre de Araujo Vieira" userId="4c91897c-db21-4ff9-aa77-23d1e8ea61ae" providerId="ADAL" clId="{34D4C6FC-1A0B-41D9-B2F0-D8225D6C134A}" dt="2024-06-07T09:23:05.947" v="75" actId="478"/>
          <ac:picMkLst>
            <pc:docMk/>
            <pc:sldMk cId="340275761" sldId="291"/>
            <ac:picMk id="104" creationId="{CEB5B05A-D787-4FDF-8E0A-412F24F1CE94}"/>
          </ac:picMkLst>
        </pc:picChg>
        <pc:picChg chg="del">
          <ac:chgData name="Andre de Araujo Vieira" userId="4c91897c-db21-4ff9-aa77-23d1e8ea61ae" providerId="ADAL" clId="{34D4C6FC-1A0B-41D9-B2F0-D8225D6C134A}" dt="2024-06-07T09:22:07.407" v="48" actId="478"/>
          <ac:picMkLst>
            <pc:docMk/>
            <pc:sldMk cId="340275761" sldId="291"/>
            <ac:picMk id="105" creationId="{E49E8BE0-C3A9-45BA-A5E1-7E798BD339C4}"/>
          </ac:picMkLst>
        </pc:picChg>
        <pc:picChg chg="add del mod or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106" creationId="{69A9BD39-893C-45BD-A1E8-8EFA47A993A2}"/>
          </ac:picMkLst>
        </pc:picChg>
        <pc:picChg chg="add del mod">
          <ac:chgData name="Andre de Araujo Vieira" userId="4c91897c-db21-4ff9-aa77-23d1e8ea61ae" providerId="ADAL" clId="{34D4C6FC-1A0B-41D9-B2F0-D8225D6C134A}" dt="2024-06-07T10:40:21.446" v="425" actId="478"/>
          <ac:picMkLst>
            <pc:docMk/>
            <pc:sldMk cId="340275761" sldId="291"/>
            <ac:picMk id="107" creationId="{830A54A9-9390-4B25-A51A-13EAF215C70F}"/>
          </ac:picMkLst>
        </pc:picChg>
        <pc:picChg chg="add del mod or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108" creationId="{F0CD30DF-9477-4BD1-91A5-9E0807DC1F49}"/>
          </ac:picMkLst>
        </pc:picChg>
        <pc:picChg chg="del">
          <ac:chgData name="Andre de Araujo Vieira" userId="4c91897c-db21-4ff9-aa77-23d1e8ea61ae" providerId="ADAL" clId="{34D4C6FC-1A0B-41D9-B2F0-D8225D6C134A}" dt="2024-06-07T09:22:07.407" v="48" actId="478"/>
          <ac:picMkLst>
            <pc:docMk/>
            <pc:sldMk cId="340275761" sldId="291"/>
            <ac:picMk id="109" creationId="{34E5A19D-1555-40C7-BC3B-32D864312E24}"/>
          </ac:picMkLst>
        </pc:picChg>
        <pc:picChg chg="add del mod">
          <ac:chgData name="Andre de Araujo Vieira" userId="4c91897c-db21-4ff9-aa77-23d1e8ea61ae" providerId="ADAL" clId="{34D4C6FC-1A0B-41D9-B2F0-D8225D6C134A}" dt="2024-06-07T10:40:19.997" v="423" actId="478"/>
          <ac:picMkLst>
            <pc:docMk/>
            <pc:sldMk cId="340275761" sldId="291"/>
            <ac:picMk id="110" creationId="{53D6B0AF-AE28-4403-A1A6-F3BD1022A003}"/>
          </ac:picMkLst>
        </pc:picChg>
        <pc:picChg chg="del">
          <ac:chgData name="Andre de Araujo Vieira" userId="4c91897c-db21-4ff9-aa77-23d1e8ea61ae" providerId="ADAL" clId="{34D4C6FC-1A0B-41D9-B2F0-D8225D6C134A}" dt="2024-06-07T09:22:07.407" v="48" actId="478"/>
          <ac:picMkLst>
            <pc:docMk/>
            <pc:sldMk cId="340275761" sldId="291"/>
            <ac:picMk id="111" creationId="{8AC3C0F4-6486-415C-BCF5-AAC1B87DFA2F}"/>
          </ac:picMkLst>
        </pc:picChg>
        <pc:picChg chg="add del mod or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112" creationId="{B212B4B3-B2E0-4191-8B23-80CF46565C10}"/>
          </ac:picMkLst>
        </pc:picChg>
        <pc:picChg chg="add del mod">
          <ac:chgData name="Andre de Araujo Vieira" userId="4c91897c-db21-4ff9-aa77-23d1e8ea61ae" providerId="ADAL" clId="{34D4C6FC-1A0B-41D9-B2F0-D8225D6C134A}" dt="2024-06-07T10:40:25.893" v="433" actId="478"/>
          <ac:picMkLst>
            <pc:docMk/>
            <pc:sldMk cId="340275761" sldId="291"/>
            <ac:picMk id="113" creationId="{B0EAE6BC-450F-4AE6-A547-F9A67341FFA1}"/>
          </ac:picMkLst>
        </pc:picChg>
        <pc:picChg chg="add del mod">
          <ac:chgData name="Andre de Araujo Vieira" userId="4c91897c-db21-4ff9-aa77-23d1e8ea61ae" providerId="ADAL" clId="{34D4C6FC-1A0B-41D9-B2F0-D8225D6C134A}" dt="2024-06-07T10:40:22.416" v="426" actId="478"/>
          <ac:picMkLst>
            <pc:docMk/>
            <pc:sldMk cId="340275761" sldId="291"/>
            <ac:picMk id="114" creationId="{45BD426B-DB75-48DF-9333-4B34975D4F37}"/>
          </ac:picMkLst>
        </pc:picChg>
        <pc:picChg chg="add del mod or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115" creationId="{6A4CF85B-5617-4C5B-9339-1805F815BF0C}"/>
          </ac:picMkLst>
        </pc:picChg>
        <pc:picChg chg="add del mod">
          <ac:chgData name="Andre de Araujo Vieira" userId="4c91897c-db21-4ff9-aa77-23d1e8ea61ae" providerId="ADAL" clId="{34D4C6FC-1A0B-41D9-B2F0-D8225D6C134A}" dt="2024-06-07T10:40:23.034" v="427" actId="478"/>
          <ac:picMkLst>
            <pc:docMk/>
            <pc:sldMk cId="340275761" sldId="291"/>
            <ac:picMk id="116" creationId="{C65F8159-4AC6-4AD4-9685-9842AC176ACE}"/>
          </ac:picMkLst>
        </pc:picChg>
        <pc:picChg chg="add del mod">
          <ac:chgData name="Andre de Araujo Vieira" userId="4c91897c-db21-4ff9-aa77-23d1e8ea61ae" providerId="ADAL" clId="{34D4C6FC-1A0B-41D9-B2F0-D8225D6C134A}" dt="2024-06-07T10:40:23.588" v="428" actId="478"/>
          <ac:picMkLst>
            <pc:docMk/>
            <pc:sldMk cId="340275761" sldId="291"/>
            <ac:picMk id="117" creationId="{3D932D20-AFFD-44D6-91BD-A46847FFD1AD}"/>
          </ac:picMkLst>
        </pc:picChg>
        <pc:picChg chg="add del mod or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118" creationId="{75A07F8D-8B5E-468A-A689-D5A062CCF672}"/>
          </ac:picMkLst>
        </pc:picChg>
        <pc:picChg chg="add del mod">
          <ac:chgData name="Andre de Araujo Vieira" userId="4c91897c-db21-4ff9-aa77-23d1e8ea61ae" providerId="ADAL" clId="{34D4C6FC-1A0B-41D9-B2F0-D8225D6C134A}" dt="2024-06-07T10:40:24.067" v="429" actId="478"/>
          <ac:picMkLst>
            <pc:docMk/>
            <pc:sldMk cId="340275761" sldId="291"/>
            <ac:picMk id="119" creationId="{B3D6159A-7E50-489C-8907-D8ACA3C0A27D}"/>
          </ac:picMkLst>
        </pc:picChg>
        <pc:picChg chg="add del mod">
          <ac:chgData name="Andre de Araujo Vieira" userId="4c91897c-db21-4ff9-aa77-23d1e8ea61ae" providerId="ADAL" clId="{34D4C6FC-1A0B-41D9-B2F0-D8225D6C134A}" dt="2024-06-07T10:40:24.519" v="430" actId="478"/>
          <ac:picMkLst>
            <pc:docMk/>
            <pc:sldMk cId="340275761" sldId="291"/>
            <ac:picMk id="120" creationId="{07B6CA3A-568A-4285-84BC-8D7B9B199ACB}"/>
          </ac:picMkLst>
        </pc:picChg>
        <pc:picChg chg="add del mod or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121" creationId="{2D604216-5C14-4C98-8D3D-8E3210C3ADB6}"/>
          </ac:picMkLst>
        </pc:picChg>
        <pc:picChg chg="add del mod">
          <ac:chgData name="Andre de Araujo Vieira" userId="4c91897c-db21-4ff9-aa77-23d1e8ea61ae" providerId="ADAL" clId="{34D4C6FC-1A0B-41D9-B2F0-D8225D6C134A}" dt="2024-06-07T10:40:25.434" v="432" actId="478"/>
          <ac:picMkLst>
            <pc:docMk/>
            <pc:sldMk cId="340275761" sldId="291"/>
            <ac:picMk id="122" creationId="{B0C58BCB-5E24-42D1-9C4A-0C51F81B5C61}"/>
          </ac:picMkLst>
        </pc:picChg>
        <pc:picChg chg="add del mod or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123" creationId="{6859BB8C-CDCD-4705-AD15-BEE7EC65ACF4}"/>
          </ac:picMkLst>
        </pc:picChg>
        <pc:picChg chg="add del mod">
          <ac:chgData name="Andre de Araujo Vieira" userId="4c91897c-db21-4ff9-aa77-23d1e8ea61ae" providerId="ADAL" clId="{34D4C6FC-1A0B-41D9-B2F0-D8225D6C134A}" dt="2024-06-07T10:40:20.586" v="424" actId="478"/>
          <ac:picMkLst>
            <pc:docMk/>
            <pc:sldMk cId="340275761" sldId="291"/>
            <ac:picMk id="124" creationId="{DE9F7B66-D8A5-411F-B0F8-E0604CDAD460}"/>
          </ac:picMkLst>
        </pc:picChg>
        <pc:picChg chg="add del mod or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125" creationId="{ACD3EC4A-2F1B-4523-9D97-541E53E745F2}"/>
          </ac:picMkLst>
        </pc:picChg>
        <pc:picChg chg="add del mod">
          <ac:chgData name="Andre de Araujo Vieira" userId="4c91897c-db21-4ff9-aa77-23d1e8ea61ae" providerId="ADAL" clId="{34D4C6FC-1A0B-41D9-B2F0-D8225D6C134A}" dt="2024-06-07T10:40:24.891" v="431" actId="478"/>
          <ac:picMkLst>
            <pc:docMk/>
            <pc:sldMk cId="340275761" sldId="291"/>
            <ac:picMk id="126" creationId="{ADAE8C55-B9BC-44E3-9CEE-62A657D67469}"/>
          </ac:picMkLst>
        </pc:picChg>
        <pc:picChg chg="add del mod or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128" creationId="{A7CF2592-8E56-4848-93E9-83EBE3FCADDB}"/>
          </ac:picMkLst>
        </pc:picChg>
        <pc:picChg chg="add del mo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130" creationId="{1F7EBEBA-D14B-4B29-A07F-4E7B69FF5DCC}"/>
          </ac:picMkLst>
        </pc:picChg>
        <pc:picChg chg="add del mod or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132" creationId="{7D080B0D-6345-4B80-BE8B-7FE9C955C749}"/>
          </ac:picMkLst>
        </pc:picChg>
        <pc:picChg chg="add del mod or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134" creationId="{801103DD-A8E3-4D28-ADEB-0B886488721F}"/>
          </ac:picMkLst>
        </pc:picChg>
        <pc:picChg chg="add del mo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136" creationId="{43D3902D-EAC8-41F3-806A-E2F93EEA5C3C}"/>
          </ac:picMkLst>
        </pc:picChg>
        <pc:picChg chg="add del mod or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138" creationId="{26D10457-7F62-44C4-8E1F-A18B373B04FA}"/>
          </ac:picMkLst>
        </pc:picChg>
        <pc:picChg chg="add del mod or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140" creationId="{5E3DDE5C-C7EB-4253-AB0F-B26B4F95F6F2}"/>
          </ac:picMkLst>
        </pc:picChg>
        <pc:picChg chg="add del mod or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142" creationId="{E6A54ACD-28DC-4EA9-9EA1-BB2C3F1FA894}"/>
          </ac:picMkLst>
        </pc:picChg>
        <pc:picChg chg="add del mod or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144" creationId="{C8E14C42-82D1-4855-9758-96A6B670BBE0}"/>
          </ac:picMkLst>
        </pc:picChg>
        <pc:picChg chg="add del mo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146" creationId="{C3F86AD5-03F1-4C1A-B527-9993F1D2110F}"/>
          </ac:picMkLst>
        </pc:picChg>
        <pc:picChg chg="add mo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147" creationId="{43B6E13A-B091-40E2-A6BF-9F5018260C99}"/>
          </ac:picMkLst>
        </pc:picChg>
        <pc:picChg chg="add mod or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148" creationId="{E8968333-A93B-4D8A-9F1E-25D607CE5380}"/>
          </ac:picMkLst>
        </pc:picChg>
        <pc:picChg chg="add mod or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149" creationId="{32846214-6BC6-4AA9-A4F5-796572B109BE}"/>
          </ac:picMkLst>
        </pc:picChg>
        <pc:picChg chg="add mo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150" creationId="{2743812E-EE45-4534-AFD6-2F8B7E4AA112}"/>
          </ac:picMkLst>
        </pc:picChg>
        <pc:picChg chg="add mod or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151" creationId="{2DBCE4E4-4240-414E-8C03-785ED10A13AF}"/>
          </ac:picMkLst>
        </pc:picChg>
        <pc:picChg chg="add mod or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152" creationId="{AEF74AD7-EE7D-4BE1-AA56-4DD889C5F03B}"/>
          </ac:picMkLst>
        </pc:picChg>
        <pc:picChg chg="add mod or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153" creationId="{5BACE2F7-6CB9-4CD9-AA1D-3D7A6D3C80BC}"/>
          </ac:picMkLst>
        </pc:picChg>
        <pc:picChg chg="add mod or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154" creationId="{413D4F8C-503C-4921-922E-3D4BEAF39FC1}"/>
          </ac:picMkLst>
        </pc:picChg>
        <pc:picChg chg="add mod or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155" creationId="{692A34D2-44BC-4287-A177-94E14A89F154}"/>
          </ac:picMkLst>
        </pc:picChg>
        <pc:picChg chg="add mod or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156" creationId="{8C0F6C29-2902-4767-97A2-84AC52A4B7D6}"/>
          </ac:picMkLst>
        </pc:picChg>
        <pc:picChg chg="add mod or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157" creationId="{F5754F24-EB29-4C82-B1AD-3FF802E19EB8}"/>
          </ac:picMkLst>
        </pc:picChg>
        <pc:picChg chg="add mod or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158" creationId="{E8F9C68E-113E-47A7-8A35-BDF6ECE5017C}"/>
          </ac:picMkLst>
        </pc:picChg>
        <pc:picChg chg="add mod or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159" creationId="{571F7541-8B13-4A1F-BFAE-7BD0DBE00AF4}"/>
          </ac:picMkLst>
        </pc:picChg>
        <pc:picChg chg="add mo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161" creationId="{E3CBEDB4-9796-45A2-8E64-0BE04FE7B531}"/>
          </ac:picMkLst>
        </pc:picChg>
        <pc:picChg chg="add mo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163" creationId="{3E993337-6028-4432-97E0-1AEB45FB47D9}"/>
          </ac:picMkLst>
        </pc:picChg>
        <pc:picChg chg="add mo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165" creationId="{172CBE65-B3C7-4EAD-B874-903CA157E77A}"/>
          </ac:picMkLst>
        </pc:picChg>
        <pc:picChg chg="add mod">
          <ac:chgData name="Andre de Araujo Vieira" userId="4c91897c-db21-4ff9-aa77-23d1e8ea61ae" providerId="ADAL" clId="{34D4C6FC-1A0B-41D9-B2F0-D8225D6C134A}" dt="2024-06-07T11:42:39.126" v="777" actId="1582"/>
          <ac:picMkLst>
            <pc:docMk/>
            <pc:sldMk cId="340275761" sldId="291"/>
            <ac:picMk id="167" creationId="{3BBC2AC5-9EF7-46EC-AF91-1224FC487F7C}"/>
          </ac:picMkLst>
        </pc:picChg>
        <pc:picChg chg="add mod">
          <ac:chgData name="Andre de Araujo Vieira" userId="4c91897c-db21-4ff9-aa77-23d1e8ea61ae" providerId="ADAL" clId="{34D4C6FC-1A0B-41D9-B2F0-D8225D6C134A}" dt="2024-06-07T11:36:15.180" v="758" actId="571"/>
          <ac:picMkLst>
            <pc:docMk/>
            <pc:sldMk cId="340275761" sldId="291"/>
            <ac:picMk id="168" creationId="{E5109E00-6701-40FA-802D-211C2608BABA}"/>
          </ac:picMkLst>
        </pc:picChg>
        <pc:picChg chg="add del mod">
          <ac:chgData name="Andre de Araujo Vieira" userId="4c91897c-db21-4ff9-aa77-23d1e8ea61ae" providerId="ADAL" clId="{34D4C6FC-1A0B-41D9-B2F0-D8225D6C134A}" dt="2024-06-07T11:43:22.286" v="781" actId="478"/>
          <ac:picMkLst>
            <pc:docMk/>
            <pc:sldMk cId="340275761" sldId="291"/>
            <ac:picMk id="190" creationId="{D82F4633-A525-4B7B-9162-C4D44C3D16DC}"/>
          </ac:picMkLst>
        </pc:picChg>
      </pc:sldChg>
      <pc:sldChg chg="addSp delSp modSp add del mod delAnim modAnim">
        <pc:chgData name="Andre de Araujo Vieira" userId="4c91897c-db21-4ff9-aa77-23d1e8ea61ae" providerId="ADAL" clId="{34D4C6FC-1A0B-41D9-B2F0-D8225D6C134A}" dt="2024-06-17T10:43:40.968" v="1079" actId="47"/>
        <pc:sldMkLst>
          <pc:docMk/>
          <pc:sldMk cId="4293582456" sldId="292"/>
        </pc:sldMkLst>
        <pc:picChg chg="del">
          <ac:chgData name="Andre de Araujo Vieira" userId="4c91897c-db21-4ff9-aa77-23d1e8ea61ae" providerId="ADAL" clId="{34D4C6FC-1A0B-41D9-B2F0-D8225D6C134A}" dt="2024-06-07T11:02:57.413" v="625" actId="478"/>
          <ac:picMkLst>
            <pc:docMk/>
            <pc:sldMk cId="4293582456" sldId="292"/>
            <ac:picMk id="3" creationId="{2C0E959B-69A4-41DE-BEF5-BC7EDC2BA00C}"/>
          </ac:picMkLst>
        </pc:picChg>
        <pc:picChg chg="mod ord">
          <ac:chgData name="Andre de Araujo Vieira" userId="4c91897c-db21-4ff9-aa77-23d1e8ea61ae" providerId="ADAL" clId="{34D4C6FC-1A0B-41D9-B2F0-D8225D6C134A}" dt="2024-06-07T15:04:01.050" v="832" actId="1076"/>
          <ac:picMkLst>
            <pc:docMk/>
            <pc:sldMk cId="4293582456" sldId="292"/>
            <ac:picMk id="4" creationId="{26E12483-5BDE-4F28-B019-39A8DF8A984A}"/>
          </ac:picMkLst>
        </pc:picChg>
        <pc:picChg chg="del">
          <ac:chgData name="Andre de Araujo Vieira" userId="4c91897c-db21-4ff9-aa77-23d1e8ea61ae" providerId="ADAL" clId="{34D4C6FC-1A0B-41D9-B2F0-D8225D6C134A}" dt="2024-06-07T11:03:03.345" v="627" actId="478"/>
          <ac:picMkLst>
            <pc:docMk/>
            <pc:sldMk cId="4293582456" sldId="292"/>
            <ac:picMk id="6" creationId="{85558A5E-ACC3-450D-90B5-F55B2480F930}"/>
          </ac:picMkLst>
        </pc:picChg>
        <pc:picChg chg="mod ord">
          <ac:chgData name="Andre de Araujo Vieira" userId="4c91897c-db21-4ff9-aa77-23d1e8ea61ae" providerId="ADAL" clId="{34D4C6FC-1A0B-41D9-B2F0-D8225D6C134A}" dt="2024-06-07T15:12:10.977" v="912" actId="166"/>
          <ac:picMkLst>
            <pc:docMk/>
            <pc:sldMk cId="4293582456" sldId="292"/>
            <ac:picMk id="8" creationId="{012F7A03-47EC-49D2-9877-C250DF6651CC}"/>
          </ac:picMkLst>
        </pc:picChg>
        <pc:picChg chg="mod ord">
          <ac:chgData name="Andre de Araujo Vieira" userId="4c91897c-db21-4ff9-aa77-23d1e8ea61ae" providerId="ADAL" clId="{34D4C6FC-1A0B-41D9-B2F0-D8225D6C134A}" dt="2024-06-17T10:30:08.408" v="1001" actId="1076"/>
          <ac:picMkLst>
            <pc:docMk/>
            <pc:sldMk cId="4293582456" sldId="292"/>
            <ac:picMk id="11" creationId="{2020C61E-E6D2-4C6B-BB80-1C8DB736CE39}"/>
          </ac:picMkLst>
        </pc:picChg>
        <pc:picChg chg="del">
          <ac:chgData name="Andre de Araujo Vieira" userId="4c91897c-db21-4ff9-aa77-23d1e8ea61ae" providerId="ADAL" clId="{34D4C6FC-1A0B-41D9-B2F0-D8225D6C134A}" dt="2024-06-07T11:03:19.328" v="630" actId="478"/>
          <ac:picMkLst>
            <pc:docMk/>
            <pc:sldMk cId="4293582456" sldId="292"/>
            <ac:picMk id="14" creationId="{73161848-CC55-4155-BA32-E1E3BF696657}"/>
          </ac:picMkLst>
        </pc:picChg>
        <pc:picChg chg="del mod">
          <ac:chgData name="Andre de Araujo Vieira" userId="4c91897c-db21-4ff9-aa77-23d1e8ea61ae" providerId="ADAL" clId="{34D4C6FC-1A0B-41D9-B2F0-D8225D6C134A}" dt="2024-06-07T11:02:50.331" v="623" actId="478"/>
          <ac:picMkLst>
            <pc:docMk/>
            <pc:sldMk cId="4293582456" sldId="292"/>
            <ac:picMk id="16" creationId="{3F61CF96-D2B6-493D-966F-722C7EBACFF8}"/>
          </ac:picMkLst>
        </pc:picChg>
        <pc:picChg chg="mod ord">
          <ac:chgData name="Andre de Araujo Vieira" userId="4c91897c-db21-4ff9-aa77-23d1e8ea61ae" providerId="ADAL" clId="{34D4C6FC-1A0B-41D9-B2F0-D8225D6C134A}" dt="2024-06-17T10:30:09.958" v="1003" actId="1076"/>
          <ac:picMkLst>
            <pc:docMk/>
            <pc:sldMk cId="4293582456" sldId="292"/>
            <ac:picMk id="18" creationId="{6583F8E9-2DF2-42FC-8F2F-A57106EA98F2}"/>
          </ac:picMkLst>
        </pc:picChg>
        <pc:picChg chg="mod ord">
          <ac:chgData name="Andre de Araujo Vieira" userId="4c91897c-db21-4ff9-aa77-23d1e8ea61ae" providerId="ADAL" clId="{34D4C6FC-1A0B-41D9-B2F0-D8225D6C134A}" dt="2024-06-07T15:11:18.757" v="905" actId="1076"/>
          <ac:picMkLst>
            <pc:docMk/>
            <pc:sldMk cId="4293582456" sldId="292"/>
            <ac:picMk id="21" creationId="{96880C0D-E7EF-4BB9-8B72-ED4A2DA454E8}"/>
          </ac:picMkLst>
        </pc:picChg>
        <pc:picChg chg="del mod">
          <ac:chgData name="Andre de Araujo Vieira" userId="4c91897c-db21-4ff9-aa77-23d1e8ea61ae" providerId="ADAL" clId="{34D4C6FC-1A0B-41D9-B2F0-D8225D6C134A}" dt="2024-06-07T11:03:38.701" v="635" actId="478"/>
          <ac:picMkLst>
            <pc:docMk/>
            <pc:sldMk cId="4293582456" sldId="292"/>
            <ac:picMk id="30" creationId="{37900686-F0EE-415F-BD31-34C0CAEE9862}"/>
          </ac:picMkLst>
        </pc:picChg>
        <pc:picChg chg="del mod">
          <ac:chgData name="Andre de Araujo Vieira" userId="4c91897c-db21-4ff9-aa77-23d1e8ea61ae" providerId="ADAL" clId="{34D4C6FC-1A0B-41D9-B2F0-D8225D6C134A}" dt="2024-06-07T15:02:22.691" v="816" actId="478"/>
          <ac:picMkLst>
            <pc:docMk/>
            <pc:sldMk cId="4293582456" sldId="292"/>
            <ac:picMk id="32" creationId="{328B5B94-AD85-4030-8C1D-8347D8B45D1A}"/>
          </ac:picMkLst>
        </pc:picChg>
        <pc:picChg chg="mod ord">
          <ac:chgData name="Andre de Araujo Vieira" userId="4c91897c-db21-4ff9-aa77-23d1e8ea61ae" providerId="ADAL" clId="{34D4C6FC-1A0B-41D9-B2F0-D8225D6C134A}" dt="2024-06-07T15:11:57.381" v="910" actId="166"/>
          <ac:picMkLst>
            <pc:docMk/>
            <pc:sldMk cId="4293582456" sldId="292"/>
            <ac:picMk id="34" creationId="{EAC2EAE7-FF06-449A-A78D-59E300BFA942}"/>
          </ac:picMkLst>
        </pc:picChg>
        <pc:picChg chg="mod ord">
          <ac:chgData name="Andre de Araujo Vieira" userId="4c91897c-db21-4ff9-aa77-23d1e8ea61ae" providerId="ADAL" clId="{34D4C6FC-1A0B-41D9-B2F0-D8225D6C134A}" dt="2024-06-17T10:30:12.317" v="1007" actId="1076"/>
          <ac:picMkLst>
            <pc:docMk/>
            <pc:sldMk cId="4293582456" sldId="292"/>
            <ac:picMk id="36" creationId="{A016184D-039F-428E-B857-3FA9A0C8067C}"/>
          </ac:picMkLst>
        </pc:picChg>
        <pc:picChg chg="del mod">
          <ac:chgData name="Andre de Araujo Vieira" userId="4c91897c-db21-4ff9-aa77-23d1e8ea61ae" providerId="ADAL" clId="{34D4C6FC-1A0B-41D9-B2F0-D8225D6C134A}" dt="2024-06-07T11:03:54.489" v="639" actId="478"/>
          <ac:picMkLst>
            <pc:docMk/>
            <pc:sldMk cId="4293582456" sldId="292"/>
            <ac:picMk id="38" creationId="{52A327D9-3CD2-4976-A75C-DF25BA4E6AC1}"/>
          </ac:picMkLst>
        </pc:picChg>
        <pc:picChg chg="add del mod">
          <ac:chgData name="Andre de Araujo Vieira" userId="4c91897c-db21-4ff9-aa77-23d1e8ea61ae" providerId="ADAL" clId="{34D4C6FC-1A0B-41D9-B2F0-D8225D6C134A}" dt="2024-06-07T15:02:22.017" v="815" actId="478"/>
          <ac:picMkLst>
            <pc:docMk/>
            <pc:sldMk cId="4293582456" sldId="292"/>
            <ac:picMk id="41" creationId="{7CEF5258-EB68-4D37-9C65-E2382653F0DB}"/>
          </ac:picMkLst>
        </pc:picChg>
        <pc:picChg chg="add del mod">
          <ac:chgData name="Andre de Araujo Vieira" userId="4c91897c-db21-4ff9-aa77-23d1e8ea61ae" providerId="ADAL" clId="{34D4C6FC-1A0B-41D9-B2F0-D8225D6C134A}" dt="2024-06-07T15:02:21.476" v="814" actId="478"/>
          <ac:picMkLst>
            <pc:docMk/>
            <pc:sldMk cId="4293582456" sldId="292"/>
            <ac:picMk id="42" creationId="{24A842A7-B05A-4483-B76C-5B4F251E0AFA}"/>
          </ac:picMkLst>
        </pc:picChg>
        <pc:picChg chg="add del mod">
          <ac:chgData name="Andre de Araujo Vieira" userId="4c91897c-db21-4ff9-aa77-23d1e8ea61ae" providerId="ADAL" clId="{34D4C6FC-1A0B-41D9-B2F0-D8225D6C134A}" dt="2024-06-07T15:02:20.969" v="813" actId="478"/>
          <ac:picMkLst>
            <pc:docMk/>
            <pc:sldMk cId="4293582456" sldId="292"/>
            <ac:picMk id="43" creationId="{9CC166DB-63D8-4A76-B007-0107FED91BAF}"/>
          </ac:picMkLst>
        </pc:picChg>
        <pc:picChg chg="add del mod">
          <ac:chgData name="Andre de Araujo Vieira" userId="4c91897c-db21-4ff9-aa77-23d1e8ea61ae" providerId="ADAL" clId="{34D4C6FC-1A0B-41D9-B2F0-D8225D6C134A}" dt="2024-06-07T11:45:09.103" v="801" actId="478"/>
          <ac:picMkLst>
            <pc:docMk/>
            <pc:sldMk cId="4293582456" sldId="292"/>
            <ac:picMk id="44" creationId="{7D124B20-85E5-4BCE-9C4E-7ADD85FE3163}"/>
          </ac:picMkLst>
        </pc:picChg>
        <pc:picChg chg="add del mod">
          <ac:chgData name="Andre de Araujo Vieira" userId="4c91897c-db21-4ff9-aa77-23d1e8ea61ae" providerId="ADAL" clId="{34D4C6FC-1A0B-41D9-B2F0-D8225D6C134A}" dt="2024-06-07T11:45:08.523" v="800" actId="478"/>
          <ac:picMkLst>
            <pc:docMk/>
            <pc:sldMk cId="4293582456" sldId="292"/>
            <ac:picMk id="45" creationId="{2BF63181-0FBE-433F-BF6E-C8B87FF4BEF1}"/>
          </ac:picMkLst>
        </pc:picChg>
        <pc:picChg chg="add del mod">
          <ac:chgData name="Andre de Araujo Vieira" userId="4c91897c-db21-4ff9-aa77-23d1e8ea61ae" providerId="ADAL" clId="{34D4C6FC-1A0B-41D9-B2F0-D8225D6C134A}" dt="2024-06-07T11:45:07.424" v="799" actId="478"/>
          <ac:picMkLst>
            <pc:docMk/>
            <pc:sldMk cId="4293582456" sldId="292"/>
            <ac:picMk id="46" creationId="{4562038D-0897-45EB-A832-81B86CCB3BEE}"/>
          </ac:picMkLst>
        </pc:picChg>
        <pc:picChg chg="add del mod">
          <ac:chgData name="Andre de Araujo Vieira" userId="4c91897c-db21-4ff9-aa77-23d1e8ea61ae" providerId="ADAL" clId="{34D4C6FC-1A0B-41D9-B2F0-D8225D6C134A}" dt="2024-06-07T11:45:06.923" v="798" actId="478"/>
          <ac:picMkLst>
            <pc:docMk/>
            <pc:sldMk cId="4293582456" sldId="292"/>
            <ac:picMk id="47" creationId="{746885D7-502C-48BC-A5E2-C7C2BFF6F2E4}"/>
          </ac:picMkLst>
        </pc:picChg>
        <pc:picChg chg="mod ord">
          <ac:chgData name="Andre de Araujo Vieira" userId="4c91897c-db21-4ff9-aa77-23d1e8ea61ae" providerId="ADAL" clId="{34D4C6FC-1A0B-41D9-B2F0-D8225D6C134A}" dt="2024-06-07T15:11:40.324" v="908" actId="1076"/>
          <ac:picMkLst>
            <pc:docMk/>
            <pc:sldMk cId="4293582456" sldId="292"/>
            <ac:picMk id="48" creationId="{EC2EC953-0739-4D3B-BB19-E9AE8034BDB1}"/>
          </ac:picMkLst>
        </pc:picChg>
        <pc:picChg chg="add del mod">
          <ac:chgData name="Andre de Araujo Vieira" userId="4c91897c-db21-4ff9-aa77-23d1e8ea61ae" providerId="ADAL" clId="{34D4C6FC-1A0B-41D9-B2F0-D8225D6C134A}" dt="2024-06-07T11:45:06.354" v="797" actId="478"/>
          <ac:picMkLst>
            <pc:docMk/>
            <pc:sldMk cId="4293582456" sldId="292"/>
            <ac:picMk id="49" creationId="{5E07CBF3-9581-4D4B-8372-1C29FD31C8E0}"/>
          </ac:picMkLst>
        </pc:picChg>
        <pc:picChg chg="add del mod">
          <ac:chgData name="Andre de Araujo Vieira" userId="4c91897c-db21-4ff9-aa77-23d1e8ea61ae" providerId="ADAL" clId="{34D4C6FC-1A0B-41D9-B2F0-D8225D6C134A}" dt="2024-06-07T11:45:05.869" v="796" actId="478"/>
          <ac:picMkLst>
            <pc:docMk/>
            <pc:sldMk cId="4293582456" sldId="292"/>
            <ac:picMk id="50" creationId="{F6300F88-056D-4A9A-9B18-0F5120CCF8F2}"/>
          </ac:picMkLst>
        </pc:picChg>
        <pc:picChg chg="add del mod">
          <ac:chgData name="Andre de Araujo Vieira" userId="4c91897c-db21-4ff9-aa77-23d1e8ea61ae" providerId="ADAL" clId="{34D4C6FC-1A0B-41D9-B2F0-D8225D6C134A}" dt="2024-06-07T11:45:04.768" v="795" actId="478"/>
          <ac:picMkLst>
            <pc:docMk/>
            <pc:sldMk cId="4293582456" sldId="292"/>
            <ac:picMk id="51" creationId="{09697864-9A60-4AF1-BFC4-8596A21D7A49}"/>
          </ac:picMkLst>
        </pc:picChg>
        <pc:picChg chg="add del mod">
          <ac:chgData name="Andre de Araujo Vieira" userId="4c91897c-db21-4ff9-aa77-23d1e8ea61ae" providerId="ADAL" clId="{34D4C6FC-1A0B-41D9-B2F0-D8225D6C134A}" dt="2024-06-07T11:45:04.216" v="794" actId="478"/>
          <ac:picMkLst>
            <pc:docMk/>
            <pc:sldMk cId="4293582456" sldId="292"/>
            <ac:picMk id="52" creationId="{A1235B89-CE03-4B57-8258-349B96572CFB}"/>
          </ac:picMkLst>
        </pc:picChg>
        <pc:picChg chg="add del mod">
          <ac:chgData name="Andre de Araujo Vieira" userId="4c91897c-db21-4ff9-aa77-23d1e8ea61ae" providerId="ADAL" clId="{34D4C6FC-1A0B-41D9-B2F0-D8225D6C134A}" dt="2024-06-07T11:45:03.614" v="793" actId="478"/>
          <ac:picMkLst>
            <pc:docMk/>
            <pc:sldMk cId="4293582456" sldId="292"/>
            <ac:picMk id="53" creationId="{7CB73D81-2AA7-41A3-82AD-9A36C0D36AC5}"/>
          </ac:picMkLst>
        </pc:picChg>
        <pc:picChg chg="add del mod">
          <ac:chgData name="Andre de Araujo Vieira" userId="4c91897c-db21-4ff9-aa77-23d1e8ea61ae" providerId="ADAL" clId="{34D4C6FC-1A0B-41D9-B2F0-D8225D6C134A}" dt="2024-06-07T11:45:02.378" v="792" actId="478"/>
          <ac:picMkLst>
            <pc:docMk/>
            <pc:sldMk cId="4293582456" sldId="292"/>
            <ac:picMk id="54" creationId="{F68E7118-2871-4BC7-BD76-05989FE89C39}"/>
          </ac:picMkLst>
        </pc:picChg>
        <pc:picChg chg="add mod ord">
          <ac:chgData name="Andre de Araujo Vieira" userId="4c91897c-db21-4ff9-aa77-23d1e8ea61ae" providerId="ADAL" clId="{34D4C6FC-1A0B-41D9-B2F0-D8225D6C134A}" dt="2024-06-07T15:11:18.757" v="905" actId="1076"/>
          <ac:picMkLst>
            <pc:docMk/>
            <pc:sldMk cId="4293582456" sldId="292"/>
            <ac:picMk id="55" creationId="{14338AAC-1756-4AF8-B8B9-DC3CC5896E37}"/>
          </ac:picMkLst>
        </pc:picChg>
        <pc:picChg chg="add mod">
          <ac:chgData name="Andre de Araujo Vieira" userId="4c91897c-db21-4ff9-aa77-23d1e8ea61ae" providerId="ADAL" clId="{34D4C6FC-1A0B-41D9-B2F0-D8225D6C134A}" dt="2024-06-07T15:04:10.752" v="833" actId="1076"/>
          <ac:picMkLst>
            <pc:docMk/>
            <pc:sldMk cId="4293582456" sldId="292"/>
            <ac:picMk id="56" creationId="{B6221F7D-FAA7-4D03-B868-123CB1D07987}"/>
          </ac:picMkLst>
        </pc:picChg>
        <pc:picChg chg="add mod ord">
          <ac:chgData name="Andre de Araujo Vieira" userId="4c91897c-db21-4ff9-aa77-23d1e8ea61ae" providerId="ADAL" clId="{34D4C6FC-1A0B-41D9-B2F0-D8225D6C134A}" dt="2024-06-17T10:30:11.774" v="1006" actId="1076"/>
          <ac:picMkLst>
            <pc:docMk/>
            <pc:sldMk cId="4293582456" sldId="292"/>
            <ac:picMk id="57" creationId="{5113265E-37EF-45D2-9D8A-E4C2D73D5A2D}"/>
          </ac:picMkLst>
        </pc:picChg>
        <pc:picChg chg="add mod ord">
          <ac:chgData name="Andre de Araujo Vieira" userId="4c91897c-db21-4ff9-aa77-23d1e8ea61ae" providerId="ADAL" clId="{34D4C6FC-1A0B-41D9-B2F0-D8225D6C134A}" dt="2024-06-07T15:11:57.381" v="910" actId="166"/>
          <ac:picMkLst>
            <pc:docMk/>
            <pc:sldMk cId="4293582456" sldId="292"/>
            <ac:picMk id="58" creationId="{E196FE50-2649-4356-81EB-28E58AE9D33F}"/>
          </ac:picMkLst>
        </pc:picChg>
        <pc:picChg chg="del">
          <ac:chgData name="Andre de Araujo Vieira" userId="4c91897c-db21-4ff9-aa77-23d1e8ea61ae" providerId="ADAL" clId="{34D4C6FC-1A0B-41D9-B2F0-D8225D6C134A}" dt="2024-06-07T11:04:00.470" v="641" actId="478"/>
          <ac:picMkLst>
            <pc:docMk/>
            <pc:sldMk cId="4293582456" sldId="292"/>
            <ac:picMk id="84" creationId="{93749E77-D21D-49A2-9CEB-EBF92D74EDB2}"/>
          </ac:picMkLst>
        </pc:picChg>
        <pc:picChg chg="mod ord">
          <ac:chgData name="Andre de Araujo Vieira" userId="4c91897c-db21-4ff9-aa77-23d1e8ea61ae" providerId="ADAL" clId="{34D4C6FC-1A0B-41D9-B2F0-D8225D6C134A}" dt="2024-06-07T15:11:09.605" v="904" actId="1076"/>
          <ac:picMkLst>
            <pc:docMk/>
            <pc:sldMk cId="4293582456" sldId="292"/>
            <ac:picMk id="86" creationId="{BF869FC2-525C-4B2F-A0F8-EE273D40701A}"/>
          </ac:picMkLst>
        </pc:picChg>
        <pc:picChg chg="mod ord">
          <ac:chgData name="Andre de Araujo Vieira" userId="4c91897c-db21-4ff9-aa77-23d1e8ea61ae" providerId="ADAL" clId="{34D4C6FC-1A0B-41D9-B2F0-D8225D6C134A}" dt="2024-06-07T15:11:09.605" v="904" actId="1076"/>
          <ac:picMkLst>
            <pc:docMk/>
            <pc:sldMk cId="4293582456" sldId="292"/>
            <ac:picMk id="90" creationId="{2FBB48F2-1E48-4009-88D1-EB7F4EE23C2C}"/>
          </ac:picMkLst>
        </pc:picChg>
        <pc:picChg chg="del mod">
          <ac:chgData name="Andre de Araujo Vieira" userId="4c91897c-db21-4ff9-aa77-23d1e8ea61ae" providerId="ADAL" clId="{34D4C6FC-1A0B-41D9-B2F0-D8225D6C134A}" dt="2024-06-07T11:04:06.412" v="644" actId="478"/>
          <ac:picMkLst>
            <pc:docMk/>
            <pc:sldMk cId="4293582456" sldId="292"/>
            <ac:picMk id="94" creationId="{EEF1CDFC-5EA3-4167-A5C5-586CB500B4AE}"/>
          </ac:picMkLst>
        </pc:picChg>
        <pc:picChg chg="mod ord">
          <ac:chgData name="Andre de Araujo Vieira" userId="4c91897c-db21-4ff9-aa77-23d1e8ea61ae" providerId="ADAL" clId="{34D4C6FC-1A0B-41D9-B2F0-D8225D6C134A}" dt="2024-06-07T15:12:10.977" v="912" actId="166"/>
          <ac:picMkLst>
            <pc:docMk/>
            <pc:sldMk cId="4293582456" sldId="292"/>
            <ac:picMk id="98" creationId="{4BCA9E9C-AEDB-4B30-B6F5-405DD9074EC7}"/>
          </ac:picMkLst>
        </pc:picChg>
        <pc:picChg chg="mod ord">
          <ac:chgData name="Andre de Araujo Vieira" userId="4c91897c-db21-4ff9-aa77-23d1e8ea61ae" providerId="ADAL" clId="{34D4C6FC-1A0B-41D9-B2F0-D8225D6C134A}" dt="2024-06-07T15:11:40.324" v="908" actId="1076"/>
          <ac:picMkLst>
            <pc:docMk/>
            <pc:sldMk cId="4293582456" sldId="292"/>
            <ac:picMk id="102" creationId="{C809F363-A76E-4E6D-9FDF-AFB67544CCAF}"/>
          </ac:picMkLst>
        </pc:picChg>
        <pc:picChg chg="mod ord">
          <ac:chgData name="Andre de Araujo Vieira" userId="4c91897c-db21-4ff9-aa77-23d1e8ea61ae" providerId="ADAL" clId="{34D4C6FC-1A0B-41D9-B2F0-D8225D6C134A}" dt="2024-06-07T15:11:09.605" v="904" actId="1076"/>
          <ac:picMkLst>
            <pc:docMk/>
            <pc:sldMk cId="4293582456" sldId="292"/>
            <ac:picMk id="106" creationId="{69A9BD39-893C-45BD-A1E8-8EFA47A993A2}"/>
          </ac:picMkLst>
        </pc:picChg>
        <pc:picChg chg="mod ord">
          <ac:chgData name="Andre de Araujo Vieira" userId="4c91897c-db21-4ff9-aa77-23d1e8ea61ae" providerId="ADAL" clId="{34D4C6FC-1A0B-41D9-B2F0-D8225D6C134A}" dt="2024-06-07T15:11:40.324" v="908" actId="1076"/>
          <ac:picMkLst>
            <pc:docMk/>
            <pc:sldMk cId="4293582456" sldId="292"/>
            <ac:picMk id="108" creationId="{F0CD30DF-9477-4BD1-91A5-9E0807DC1F49}"/>
          </ac:picMkLst>
        </pc:picChg>
        <pc:picChg chg="mod">
          <ac:chgData name="Andre de Araujo Vieira" userId="4c91897c-db21-4ff9-aa77-23d1e8ea61ae" providerId="ADAL" clId="{34D4C6FC-1A0B-41D9-B2F0-D8225D6C134A}" dt="2024-06-07T15:12:42.647" v="917" actId="1076"/>
          <ac:picMkLst>
            <pc:docMk/>
            <pc:sldMk cId="4293582456" sldId="292"/>
            <ac:picMk id="112" creationId="{B212B4B3-B2E0-4191-8B23-80CF46565C10}"/>
          </ac:picMkLst>
        </pc:picChg>
        <pc:picChg chg="mod ord">
          <ac:chgData name="Andre de Araujo Vieira" userId="4c91897c-db21-4ff9-aa77-23d1e8ea61ae" providerId="ADAL" clId="{34D4C6FC-1A0B-41D9-B2F0-D8225D6C134A}" dt="2024-06-17T10:30:09.310" v="1002" actId="1076"/>
          <ac:picMkLst>
            <pc:docMk/>
            <pc:sldMk cId="4293582456" sldId="292"/>
            <ac:picMk id="115" creationId="{6A4CF85B-5617-4C5B-9339-1805F815BF0C}"/>
          </ac:picMkLst>
        </pc:picChg>
        <pc:picChg chg="mod ord">
          <ac:chgData name="Andre de Araujo Vieira" userId="4c91897c-db21-4ff9-aa77-23d1e8ea61ae" providerId="ADAL" clId="{34D4C6FC-1A0B-41D9-B2F0-D8225D6C134A}" dt="2024-06-17T10:30:14.566" v="1009" actId="1076"/>
          <ac:picMkLst>
            <pc:docMk/>
            <pc:sldMk cId="4293582456" sldId="292"/>
            <ac:picMk id="118" creationId="{75A07F8D-8B5E-468A-A689-D5A062CCF672}"/>
          </ac:picMkLst>
        </pc:picChg>
        <pc:picChg chg="mod ord">
          <ac:chgData name="Andre de Araujo Vieira" userId="4c91897c-db21-4ff9-aa77-23d1e8ea61ae" providerId="ADAL" clId="{34D4C6FC-1A0B-41D9-B2F0-D8225D6C134A}" dt="2024-06-17T10:30:11.214" v="1005" actId="1076"/>
          <ac:picMkLst>
            <pc:docMk/>
            <pc:sldMk cId="4293582456" sldId="292"/>
            <ac:picMk id="121" creationId="{2D604216-5C14-4C98-8D3D-8E3210C3ADB6}"/>
          </ac:picMkLst>
        </pc:picChg>
        <pc:picChg chg="mod ord">
          <ac:chgData name="Andre de Araujo Vieira" userId="4c91897c-db21-4ff9-aa77-23d1e8ea61ae" providerId="ADAL" clId="{34D4C6FC-1A0B-41D9-B2F0-D8225D6C134A}" dt="2024-06-07T15:11:18.757" v="905" actId="1076"/>
          <ac:picMkLst>
            <pc:docMk/>
            <pc:sldMk cId="4293582456" sldId="292"/>
            <ac:picMk id="123" creationId="{6859BB8C-CDCD-4705-AD15-BEE7EC65ACF4}"/>
          </ac:picMkLst>
        </pc:picChg>
        <pc:picChg chg="mod ord">
          <ac:chgData name="Andre de Araujo Vieira" userId="4c91897c-db21-4ff9-aa77-23d1e8ea61ae" providerId="ADAL" clId="{34D4C6FC-1A0B-41D9-B2F0-D8225D6C134A}" dt="2024-06-17T10:30:10.614" v="1004" actId="1076"/>
          <ac:picMkLst>
            <pc:docMk/>
            <pc:sldMk cId="4293582456" sldId="292"/>
            <ac:picMk id="125" creationId="{ACD3EC4A-2F1B-4523-9D97-541E53E745F2}"/>
          </ac:picMkLst>
        </pc:picChg>
        <pc:picChg chg="mod ord">
          <ac:chgData name="Andre de Araujo Vieira" userId="4c91897c-db21-4ff9-aa77-23d1e8ea61ae" providerId="ADAL" clId="{34D4C6FC-1A0B-41D9-B2F0-D8225D6C134A}" dt="2024-06-07T15:11:09.605" v="904" actId="1076"/>
          <ac:picMkLst>
            <pc:docMk/>
            <pc:sldMk cId="4293582456" sldId="292"/>
            <ac:picMk id="128" creationId="{A7CF2592-8E56-4848-93E9-83EBE3FCADDB}"/>
          </ac:picMkLst>
        </pc:picChg>
        <pc:picChg chg="mod ord">
          <ac:chgData name="Andre de Araujo Vieira" userId="4c91897c-db21-4ff9-aa77-23d1e8ea61ae" providerId="ADAL" clId="{34D4C6FC-1A0B-41D9-B2F0-D8225D6C134A}" dt="2024-06-07T15:11:40.324" v="908" actId="1076"/>
          <ac:picMkLst>
            <pc:docMk/>
            <pc:sldMk cId="4293582456" sldId="292"/>
            <ac:picMk id="130" creationId="{1F7EBEBA-D14B-4B29-A07F-4E7B69FF5DCC}"/>
          </ac:picMkLst>
        </pc:picChg>
        <pc:picChg chg="mod ord">
          <ac:chgData name="Andre de Araujo Vieira" userId="4c91897c-db21-4ff9-aa77-23d1e8ea61ae" providerId="ADAL" clId="{34D4C6FC-1A0B-41D9-B2F0-D8225D6C134A}" dt="2024-06-17T10:30:15.585" v="1010" actId="1076"/>
          <ac:picMkLst>
            <pc:docMk/>
            <pc:sldMk cId="4293582456" sldId="292"/>
            <ac:picMk id="132" creationId="{7D080B0D-6345-4B80-BE8B-7FE9C955C749}"/>
          </ac:picMkLst>
        </pc:picChg>
        <pc:picChg chg="mod ord">
          <ac:chgData name="Andre de Araujo Vieira" userId="4c91897c-db21-4ff9-aa77-23d1e8ea61ae" providerId="ADAL" clId="{34D4C6FC-1A0B-41D9-B2F0-D8225D6C134A}" dt="2024-06-07T15:12:10.977" v="912" actId="166"/>
          <ac:picMkLst>
            <pc:docMk/>
            <pc:sldMk cId="4293582456" sldId="292"/>
            <ac:picMk id="134" creationId="{801103DD-A8E3-4D28-ADEB-0B886488721F}"/>
          </ac:picMkLst>
        </pc:picChg>
        <pc:picChg chg="mod ord">
          <ac:chgData name="Andre de Araujo Vieira" userId="4c91897c-db21-4ff9-aa77-23d1e8ea61ae" providerId="ADAL" clId="{34D4C6FC-1A0B-41D9-B2F0-D8225D6C134A}" dt="2024-06-07T15:11:57.381" v="910" actId="166"/>
          <ac:picMkLst>
            <pc:docMk/>
            <pc:sldMk cId="4293582456" sldId="292"/>
            <ac:picMk id="136" creationId="{43D3902D-EAC8-41F3-806A-E2F93EEA5C3C}"/>
          </ac:picMkLst>
        </pc:picChg>
        <pc:picChg chg="mod ord">
          <ac:chgData name="Andre de Araujo Vieira" userId="4c91897c-db21-4ff9-aa77-23d1e8ea61ae" providerId="ADAL" clId="{34D4C6FC-1A0B-41D9-B2F0-D8225D6C134A}" dt="2024-06-07T15:06:51.410" v="864" actId="166"/>
          <ac:picMkLst>
            <pc:docMk/>
            <pc:sldMk cId="4293582456" sldId="292"/>
            <ac:picMk id="138" creationId="{26D10457-7F62-44C4-8E1F-A18B373B04FA}"/>
          </ac:picMkLst>
        </pc:picChg>
        <pc:picChg chg="mod ord">
          <ac:chgData name="Andre de Araujo Vieira" userId="4c91897c-db21-4ff9-aa77-23d1e8ea61ae" providerId="ADAL" clId="{34D4C6FC-1A0B-41D9-B2F0-D8225D6C134A}" dt="2024-06-07T15:11:57.381" v="910" actId="166"/>
          <ac:picMkLst>
            <pc:docMk/>
            <pc:sldMk cId="4293582456" sldId="292"/>
            <ac:picMk id="140" creationId="{5E3DDE5C-C7EB-4253-AB0F-B26B4F95F6F2}"/>
          </ac:picMkLst>
        </pc:picChg>
        <pc:picChg chg="mod ord">
          <ac:chgData name="Andre de Araujo Vieira" userId="4c91897c-db21-4ff9-aa77-23d1e8ea61ae" providerId="ADAL" clId="{34D4C6FC-1A0B-41D9-B2F0-D8225D6C134A}" dt="2024-06-07T15:06:37.483" v="862" actId="1076"/>
          <ac:picMkLst>
            <pc:docMk/>
            <pc:sldMk cId="4293582456" sldId="292"/>
            <ac:picMk id="142" creationId="{E6A54ACD-28DC-4EA9-9EA1-BB2C3F1FA894}"/>
          </ac:picMkLst>
        </pc:picChg>
        <pc:picChg chg="mod ord">
          <ac:chgData name="Andre de Araujo Vieira" userId="4c91897c-db21-4ff9-aa77-23d1e8ea61ae" providerId="ADAL" clId="{34D4C6FC-1A0B-41D9-B2F0-D8225D6C134A}" dt="2024-06-07T15:11:18.757" v="905" actId="1076"/>
          <ac:picMkLst>
            <pc:docMk/>
            <pc:sldMk cId="4293582456" sldId="292"/>
            <ac:picMk id="144" creationId="{C8E14C42-82D1-4855-9758-96A6B670BBE0}"/>
          </ac:picMkLst>
        </pc:picChg>
        <pc:picChg chg="mod ord">
          <ac:chgData name="Andre de Araujo Vieira" userId="4c91897c-db21-4ff9-aa77-23d1e8ea61ae" providerId="ADAL" clId="{34D4C6FC-1A0B-41D9-B2F0-D8225D6C134A}" dt="2024-06-07T15:12:10.977" v="912" actId="166"/>
          <ac:picMkLst>
            <pc:docMk/>
            <pc:sldMk cId="4293582456" sldId="292"/>
            <ac:picMk id="146" creationId="{C3F86AD5-03F1-4C1A-B527-9993F1D2110F}"/>
          </ac:picMkLst>
        </pc:picChg>
      </pc:sldChg>
      <pc:sldChg chg="addSp delSp modSp add mod modAnim">
        <pc:chgData name="Andre de Araujo Vieira" userId="4c91897c-db21-4ff9-aa77-23d1e8ea61ae" providerId="ADAL" clId="{34D4C6FC-1A0B-41D9-B2F0-D8225D6C134A}" dt="2024-06-07T15:02:01.105" v="809" actId="1076"/>
        <pc:sldMkLst>
          <pc:docMk/>
          <pc:sldMk cId="2135535085" sldId="293"/>
        </pc:sldMkLst>
        <pc:grpChg chg="del">
          <ac:chgData name="Andre de Araujo Vieira" userId="4c91897c-db21-4ff9-aa77-23d1e8ea61ae" providerId="ADAL" clId="{34D4C6FC-1A0B-41D9-B2F0-D8225D6C134A}" dt="2024-06-07T15:01:01.616" v="803" actId="478"/>
          <ac:grpSpMkLst>
            <pc:docMk/>
            <pc:sldMk cId="2135535085" sldId="293"/>
            <ac:grpSpMk id="2" creationId="{1F228840-3E63-4E3F-BC45-63B6751EFBE9}"/>
          </ac:grpSpMkLst>
        </pc:grpChg>
        <pc:picChg chg="add mod">
          <ac:chgData name="Andre de Araujo Vieira" userId="4c91897c-db21-4ff9-aa77-23d1e8ea61ae" providerId="ADAL" clId="{34D4C6FC-1A0B-41D9-B2F0-D8225D6C134A}" dt="2024-06-07T15:01:32.878" v="806" actId="1076"/>
          <ac:picMkLst>
            <pc:docMk/>
            <pc:sldMk cId="2135535085" sldId="293"/>
            <ac:picMk id="5" creationId="{08C35712-2FF1-4956-A0F1-7E9037D38648}"/>
          </ac:picMkLst>
        </pc:picChg>
        <pc:picChg chg="add mod">
          <ac:chgData name="Andre de Araujo Vieira" userId="4c91897c-db21-4ff9-aa77-23d1e8ea61ae" providerId="ADAL" clId="{34D4C6FC-1A0B-41D9-B2F0-D8225D6C134A}" dt="2024-06-07T15:01:37.805" v="807" actId="1076"/>
          <ac:picMkLst>
            <pc:docMk/>
            <pc:sldMk cId="2135535085" sldId="293"/>
            <ac:picMk id="6" creationId="{6B6C5E50-432D-4F51-8088-071CB8B55408}"/>
          </ac:picMkLst>
        </pc:picChg>
        <pc:picChg chg="add mod">
          <ac:chgData name="Andre de Araujo Vieira" userId="4c91897c-db21-4ff9-aa77-23d1e8ea61ae" providerId="ADAL" clId="{34D4C6FC-1A0B-41D9-B2F0-D8225D6C134A}" dt="2024-06-07T15:02:01.105" v="809" actId="1076"/>
          <ac:picMkLst>
            <pc:docMk/>
            <pc:sldMk cId="2135535085" sldId="293"/>
            <ac:picMk id="7" creationId="{D71330C9-97C2-4A63-8A5D-404B8124DA20}"/>
          </ac:picMkLst>
        </pc:picChg>
      </pc:sldChg>
      <pc:sldChg chg="addSp modSp add mod setBg modAnim">
        <pc:chgData name="Andre de Araujo Vieira" userId="4c91897c-db21-4ff9-aa77-23d1e8ea61ae" providerId="ADAL" clId="{34D4C6FC-1A0B-41D9-B2F0-D8225D6C134A}" dt="2024-06-17T14:26:20.548" v="1531"/>
        <pc:sldMkLst>
          <pc:docMk/>
          <pc:sldMk cId="536583283" sldId="294"/>
        </pc:sldMkLst>
        <pc:picChg chg="add mod">
          <ac:chgData name="Andre de Araujo Vieira" userId="4c91897c-db21-4ff9-aa77-23d1e8ea61ae" providerId="ADAL" clId="{34D4C6FC-1A0B-41D9-B2F0-D8225D6C134A}" dt="2024-06-17T10:53:43.209" v="1260" actId="1076"/>
          <ac:picMkLst>
            <pc:docMk/>
            <pc:sldMk cId="536583283" sldId="294"/>
            <ac:picMk id="3" creationId="{AE8045F2-FC55-45F2-9345-22C0CBE57694}"/>
          </ac:picMkLst>
        </pc:picChg>
        <pc:picChg chg="mod">
          <ac:chgData name="Andre de Araujo Vieira" userId="4c91897c-db21-4ff9-aa77-23d1e8ea61ae" providerId="ADAL" clId="{34D4C6FC-1A0B-41D9-B2F0-D8225D6C134A}" dt="2024-06-07T15:13:53.264" v="936" actId="1076"/>
          <ac:picMkLst>
            <pc:docMk/>
            <pc:sldMk cId="536583283" sldId="294"/>
            <ac:picMk id="4" creationId="{26E12483-5BDE-4F28-B019-39A8DF8A984A}"/>
          </ac:picMkLst>
        </pc:picChg>
        <pc:picChg chg="add mod">
          <ac:chgData name="Andre de Araujo Vieira" userId="4c91897c-db21-4ff9-aa77-23d1e8ea61ae" providerId="ADAL" clId="{34D4C6FC-1A0B-41D9-B2F0-D8225D6C134A}" dt="2024-06-17T14:23:35.415" v="1519" actId="1076"/>
          <ac:picMkLst>
            <pc:docMk/>
            <pc:sldMk cId="536583283" sldId="294"/>
            <ac:picMk id="5" creationId="{0BCAA8D1-C759-417C-9FAC-87FB60B17FD6}"/>
          </ac:picMkLst>
        </pc:picChg>
        <pc:picChg chg="add mod">
          <ac:chgData name="Andre de Araujo Vieira" userId="4c91897c-db21-4ff9-aa77-23d1e8ea61ae" providerId="ADAL" clId="{34D4C6FC-1A0B-41D9-B2F0-D8225D6C134A}" dt="2024-06-17T10:53:56.270" v="1265" actId="1076"/>
          <ac:picMkLst>
            <pc:docMk/>
            <pc:sldMk cId="536583283" sldId="294"/>
            <ac:picMk id="6" creationId="{CCAFD7B4-6B3F-4C1C-8694-2DD4E1BAEFC9}"/>
          </ac:picMkLst>
        </pc:picChg>
        <pc:picChg chg="mod">
          <ac:chgData name="Andre de Araujo Vieira" userId="4c91897c-db21-4ff9-aa77-23d1e8ea61ae" providerId="ADAL" clId="{34D4C6FC-1A0B-41D9-B2F0-D8225D6C134A}" dt="2024-06-17T10:24:03.377" v="980" actId="1076"/>
          <ac:picMkLst>
            <pc:docMk/>
            <pc:sldMk cId="536583283" sldId="294"/>
            <ac:picMk id="8" creationId="{012F7A03-47EC-49D2-9877-C250DF6651CC}"/>
          </ac:picMkLst>
        </pc:picChg>
        <pc:picChg chg="add mod">
          <ac:chgData name="Andre de Araujo Vieira" userId="4c91897c-db21-4ff9-aa77-23d1e8ea61ae" providerId="ADAL" clId="{34D4C6FC-1A0B-41D9-B2F0-D8225D6C134A}" dt="2024-06-17T10:36:32.271" v="1041" actId="1076"/>
          <ac:picMkLst>
            <pc:docMk/>
            <pc:sldMk cId="536583283" sldId="294"/>
            <ac:picMk id="9" creationId="{9A5AB7A3-F843-458F-B88C-47B504C6C0D5}"/>
          </ac:picMkLst>
        </pc:picChg>
        <pc:picChg chg="add mod">
          <ac:chgData name="Andre de Araujo Vieira" userId="4c91897c-db21-4ff9-aa77-23d1e8ea61ae" providerId="ADAL" clId="{34D4C6FC-1A0B-41D9-B2F0-D8225D6C134A}" dt="2024-06-17T14:26:05.829" v="1529" actId="1076"/>
          <ac:picMkLst>
            <pc:docMk/>
            <pc:sldMk cId="536583283" sldId="294"/>
            <ac:picMk id="10" creationId="{69FD9FF9-5EC0-4A6C-BDF1-98E4A99C9294}"/>
          </ac:picMkLst>
        </pc:picChg>
        <pc:picChg chg="mod">
          <ac:chgData name="Andre de Araujo Vieira" userId="4c91897c-db21-4ff9-aa77-23d1e8ea61ae" providerId="ADAL" clId="{34D4C6FC-1A0B-41D9-B2F0-D8225D6C134A}" dt="2024-06-17T10:23:52.433" v="977" actId="1076"/>
          <ac:picMkLst>
            <pc:docMk/>
            <pc:sldMk cId="536583283" sldId="294"/>
            <ac:picMk id="11" creationId="{2020C61E-E6D2-4C6B-BB80-1C8DB736CE39}"/>
          </ac:picMkLst>
        </pc:picChg>
        <pc:picChg chg="add mod">
          <ac:chgData name="Andre de Araujo Vieira" userId="4c91897c-db21-4ff9-aa77-23d1e8ea61ae" providerId="ADAL" clId="{34D4C6FC-1A0B-41D9-B2F0-D8225D6C134A}" dt="2024-06-17T10:30:51.863" v="1014" actId="1076"/>
          <ac:picMkLst>
            <pc:docMk/>
            <pc:sldMk cId="536583283" sldId="294"/>
            <ac:picMk id="12" creationId="{7323ECBF-866F-48F9-AC10-EB73672105D4}"/>
          </ac:picMkLst>
        </pc:picChg>
        <pc:picChg chg="add mod">
          <ac:chgData name="Andre de Araujo Vieira" userId="4c91897c-db21-4ff9-aa77-23d1e8ea61ae" providerId="ADAL" clId="{34D4C6FC-1A0B-41D9-B2F0-D8225D6C134A}" dt="2024-06-17T10:53:41.793" v="1259" actId="1076"/>
          <ac:picMkLst>
            <pc:docMk/>
            <pc:sldMk cId="536583283" sldId="294"/>
            <ac:picMk id="14" creationId="{41D0A68B-1ADE-43C0-BC91-94C4A2E72225}"/>
          </ac:picMkLst>
        </pc:picChg>
        <pc:picChg chg="add mod">
          <ac:chgData name="Andre de Araujo Vieira" userId="4c91897c-db21-4ff9-aa77-23d1e8ea61ae" providerId="ADAL" clId="{34D4C6FC-1A0B-41D9-B2F0-D8225D6C134A}" dt="2024-06-17T10:53:15.104" v="1249" actId="1076"/>
          <ac:picMkLst>
            <pc:docMk/>
            <pc:sldMk cId="536583283" sldId="294"/>
            <ac:picMk id="16" creationId="{DFFD30CD-695E-4234-BA19-90B32494927C}"/>
          </ac:picMkLst>
        </pc:picChg>
        <pc:picChg chg="mod">
          <ac:chgData name="Andre de Araujo Vieira" userId="4c91897c-db21-4ff9-aa77-23d1e8ea61ae" providerId="ADAL" clId="{34D4C6FC-1A0B-41D9-B2F0-D8225D6C134A}" dt="2024-06-17T10:24:08.266" v="982" actId="1076"/>
          <ac:picMkLst>
            <pc:docMk/>
            <pc:sldMk cId="536583283" sldId="294"/>
            <ac:picMk id="18" creationId="{6583F8E9-2DF2-42FC-8F2F-A57106EA98F2}"/>
          </ac:picMkLst>
        </pc:picChg>
        <pc:picChg chg="add mod">
          <ac:chgData name="Andre de Araujo Vieira" userId="4c91897c-db21-4ff9-aa77-23d1e8ea61ae" providerId="ADAL" clId="{34D4C6FC-1A0B-41D9-B2F0-D8225D6C134A}" dt="2024-06-17T10:52:59.062" v="1245" actId="1076"/>
          <ac:picMkLst>
            <pc:docMk/>
            <pc:sldMk cId="536583283" sldId="294"/>
            <ac:picMk id="19" creationId="{00BEE3AB-B4A6-420E-B0E6-F7FFAD3F47C0}"/>
          </ac:picMkLst>
        </pc:picChg>
        <pc:picChg chg="mod">
          <ac:chgData name="Andre de Araujo Vieira" userId="4c91897c-db21-4ff9-aa77-23d1e8ea61ae" providerId="ADAL" clId="{34D4C6FC-1A0B-41D9-B2F0-D8225D6C134A}" dt="2024-06-07T15:13:57.048" v="937" actId="1076"/>
          <ac:picMkLst>
            <pc:docMk/>
            <pc:sldMk cId="536583283" sldId="294"/>
            <ac:picMk id="21" creationId="{96880C0D-E7EF-4BB9-8B72-ED4A2DA454E8}"/>
          </ac:picMkLst>
        </pc:picChg>
        <pc:picChg chg="add mod">
          <ac:chgData name="Andre de Araujo Vieira" userId="4c91897c-db21-4ff9-aa77-23d1e8ea61ae" providerId="ADAL" clId="{34D4C6FC-1A0B-41D9-B2F0-D8225D6C134A}" dt="2024-06-17T10:37:14.252" v="1045" actId="1076"/>
          <ac:picMkLst>
            <pc:docMk/>
            <pc:sldMk cId="536583283" sldId="294"/>
            <ac:picMk id="22" creationId="{FB859FA1-835C-4EBA-BEFA-0325C1251F2A}"/>
          </ac:picMkLst>
        </pc:picChg>
        <pc:picChg chg="add mod">
          <ac:chgData name="Andre de Araujo Vieira" userId="4c91897c-db21-4ff9-aa77-23d1e8ea61ae" providerId="ADAL" clId="{34D4C6FC-1A0B-41D9-B2F0-D8225D6C134A}" dt="2024-06-17T10:37:52.265" v="1048" actId="14100"/>
          <ac:picMkLst>
            <pc:docMk/>
            <pc:sldMk cId="536583283" sldId="294"/>
            <ac:picMk id="24" creationId="{6FF67D67-A4D3-46C8-BBCA-642B147FD9F7}"/>
          </ac:picMkLst>
        </pc:picChg>
        <pc:picChg chg="add mod">
          <ac:chgData name="Andre de Araujo Vieira" userId="4c91897c-db21-4ff9-aa77-23d1e8ea61ae" providerId="ADAL" clId="{34D4C6FC-1A0B-41D9-B2F0-D8225D6C134A}" dt="2024-06-17T10:53:07.680" v="1247" actId="1076"/>
          <ac:picMkLst>
            <pc:docMk/>
            <pc:sldMk cId="536583283" sldId="294"/>
            <ac:picMk id="26" creationId="{7FC95AE4-B0FD-429B-95F7-403FB517EECF}"/>
          </ac:picMkLst>
        </pc:picChg>
        <pc:picChg chg="add mod">
          <ac:chgData name="Andre de Araujo Vieira" userId="4c91897c-db21-4ff9-aa77-23d1e8ea61ae" providerId="ADAL" clId="{34D4C6FC-1A0B-41D9-B2F0-D8225D6C134A}" dt="2024-06-17T10:54:10.087" v="1270" actId="1076"/>
          <ac:picMkLst>
            <pc:docMk/>
            <pc:sldMk cId="536583283" sldId="294"/>
            <ac:picMk id="28" creationId="{D0029457-AD95-485D-965B-20E380D3B47D}"/>
          </ac:picMkLst>
        </pc:picChg>
        <pc:picChg chg="add mod">
          <ac:chgData name="Andre de Araujo Vieira" userId="4c91897c-db21-4ff9-aa77-23d1e8ea61ae" providerId="ADAL" clId="{34D4C6FC-1A0B-41D9-B2F0-D8225D6C134A}" dt="2024-06-17T10:54:05.498" v="1269" actId="1076"/>
          <ac:picMkLst>
            <pc:docMk/>
            <pc:sldMk cId="536583283" sldId="294"/>
            <ac:picMk id="30" creationId="{697A20B9-3044-42DA-B399-31D2E9C97745}"/>
          </ac:picMkLst>
        </pc:picChg>
        <pc:picChg chg="mod">
          <ac:chgData name="Andre de Araujo Vieira" userId="4c91897c-db21-4ff9-aa77-23d1e8ea61ae" providerId="ADAL" clId="{34D4C6FC-1A0B-41D9-B2F0-D8225D6C134A}" dt="2024-06-17T10:53:29.683" v="1254" actId="1076"/>
          <ac:picMkLst>
            <pc:docMk/>
            <pc:sldMk cId="536583283" sldId="294"/>
            <ac:picMk id="34" creationId="{EAC2EAE7-FF06-449A-A78D-59E300BFA942}"/>
          </ac:picMkLst>
        </pc:picChg>
        <pc:picChg chg="mod">
          <ac:chgData name="Andre de Araujo Vieira" userId="4c91897c-db21-4ff9-aa77-23d1e8ea61ae" providerId="ADAL" clId="{34D4C6FC-1A0B-41D9-B2F0-D8225D6C134A}" dt="2024-06-07T15:13:40.420" v="929" actId="1076"/>
          <ac:picMkLst>
            <pc:docMk/>
            <pc:sldMk cId="536583283" sldId="294"/>
            <ac:picMk id="36" creationId="{A016184D-039F-428E-B857-3FA9A0C8067C}"/>
          </ac:picMkLst>
        </pc:picChg>
        <pc:picChg chg="mod">
          <ac:chgData name="Andre de Araujo Vieira" userId="4c91897c-db21-4ff9-aa77-23d1e8ea61ae" providerId="ADAL" clId="{34D4C6FC-1A0B-41D9-B2F0-D8225D6C134A}" dt="2024-06-17T10:53:21.257" v="1251" actId="1076"/>
          <ac:picMkLst>
            <pc:docMk/>
            <pc:sldMk cId="536583283" sldId="294"/>
            <ac:picMk id="48" creationId="{EC2EC953-0739-4D3B-BB19-E9AE8034BDB1}"/>
          </ac:picMkLst>
        </pc:picChg>
        <pc:picChg chg="mod">
          <ac:chgData name="Andre de Araujo Vieira" userId="4c91897c-db21-4ff9-aa77-23d1e8ea61ae" providerId="ADAL" clId="{34D4C6FC-1A0B-41D9-B2F0-D8225D6C134A}" dt="2024-06-17T10:53:59.532" v="1267" actId="1076"/>
          <ac:picMkLst>
            <pc:docMk/>
            <pc:sldMk cId="536583283" sldId="294"/>
            <ac:picMk id="55" creationId="{14338AAC-1756-4AF8-B8B9-DC3CC5896E37}"/>
          </ac:picMkLst>
        </pc:picChg>
        <pc:picChg chg="mod ord">
          <ac:chgData name="Andre de Araujo Vieira" userId="4c91897c-db21-4ff9-aa77-23d1e8ea61ae" providerId="ADAL" clId="{34D4C6FC-1A0B-41D9-B2F0-D8225D6C134A}" dt="2024-06-17T10:23:23.065" v="959" actId="1076"/>
          <ac:picMkLst>
            <pc:docMk/>
            <pc:sldMk cId="536583283" sldId="294"/>
            <ac:picMk id="56" creationId="{B6221F7D-FAA7-4D03-B868-123CB1D07987}"/>
          </ac:picMkLst>
        </pc:picChg>
        <pc:picChg chg="mod">
          <ac:chgData name="Andre de Araujo Vieira" userId="4c91897c-db21-4ff9-aa77-23d1e8ea61ae" providerId="ADAL" clId="{34D4C6FC-1A0B-41D9-B2F0-D8225D6C134A}" dt="2024-06-07T15:13:39.924" v="928" actId="1076"/>
          <ac:picMkLst>
            <pc:docMk/>
            <pc:sldMk cId="536583283" sldId="294"/>
            <ac:picMk id="57" creationId="{5113265E-37EF-45D2-9D8A-E4C2D73D5A2D}"/>
          </ac:picMkLst>
        </pc:picChg>
        <pc:picChg chg="mod">
          <ac:chgData name="Andre de Araujo Vieira" userId="4c91897c-db21-4ff9-aa77-23d1e8ea61ae" providerId="ADAL" clId="{34D4C6FC-1A0B-41D9-B2F0-D8225D6C134A}" dt="2024-06-17T10:53:35.449" v="1256" actId="1076"/>
          <ac:picMkLst>
            <pc:docMk/>
            <pc:sldMk cId="536583283" sldId="294"/>
            <ac:picMk id="58" creationId="{E196FE50-2649-4356-81EB-28E58AE9D33F}"/>
          </ac:picMkLst>
        </pc:picChg>
        <pc:picChg chg="mod">
          <ac:chgData name="Andre de Araujo Vieira" userId="4c91897c-db21-4ff9-aa77-23d1e8ea61ae" providerId="ADAL" clId="{34D4C6FC-1A0B-41D9-B2F0-D8225D6C134A}" dt="2024-06-17T10:53:26.508" v="1253" actId="1076"/>
          <ac:picMkLst>
            <pc:docMk/>
            <pc:sldMk cId="536583283" sldId="294"/>
            <ac:picMk id="90" creationId="{2FBB48F2-1E48-4009-88D1-EB7F4EE23C2C}"/>
          </ac:picMkLst>
        </pc:picChg>
        <pc:picChg chg="mod">
          <ac:chgData name="Andre de Araujo Vieira" userId="4c91897c-db21-4ff9-aa77-23d1e8ea61ae" providerId="ADAL" clId="{34D4C6FC-1A0B-41D9-B2F0-D8225D6C134A}" dt="2024-06-17T10:23:27.074" v="961" actId="1076"/>
          <ac:picMkLst>
            <pc:docMk/>
            <pc:sldMk cId="536583283" sldId="294"/>
            <ac:picMk id="98" creationId="{4BCA9E9C-AEDB-4B30-B6F5-405DD9074EC7}"/>
          </ac:picMkLst>
        </pc:picChg>
        <pc:picChg chg="mod">
          <ac:chgData name="Andre de Araujo Vieira" userId="4c91897c-db21-4ff9-aa77-23d1e8ea61ae" providerId="ADAL" clId="{34D4C6FC-1A0B-41D9-B2F0-D8225D6C134A}" dt="2024-06-17T10:23:36.836" v="967" actId="1076"/>
          <ac:picMkLst>
            <pc:docMk/>
            <pc:sldMk cId="536583283" sldId="294"/>
            <ac:picMk id="102" creationId="{C809F363-A76E-4E6D-9FDF-AFB67544CCAF}"/>
          </ac:picMkLst>
        </pc:picChg>
        <pc:picChg chg="mod">
          <ac:chgData name="Andre de Araujo Vieira" userId="4c91897c-db21-4ff9-aa77-23d1e8ea61ae" providerId="ADAL" clId="{34D4C6FC-1A0B-41D9-B2F0-D8225D6C134A}" dt="2024-06-07T15:14:05.013" v="941" actId="1076"/>
          <ac:picMkLst>
            <pc:docMk/>
            <pc:sldMk cId="536583283" sldId="294"/>
            <ac:picMk id="106" creationId="{69A9BD39-893C-45BD-A1E8-8EFA47A993A2}"/>
          </ac:picMkLst>
        </pc:picChg>
        <pc:picChg chg="mod">
          <ac:chgData name="Andre de Araujo Vieira" userId="4c91897c-db21-4ff9-aa77-23d1e8ea61ae" providerId="ADAL" clId="{34D4C6FC-1A0B-41D9-B2F0-D8225D6C134A}" dt="2024-06-17T10:23:25.386" v="960" actId="1076"/>
          <ac:picMkLst>
            <pc:docMk/>
            <pc:sldMk cId="536583283" sldId="294"/>
            <ac:picMk id="108" creationId="{F0CD30DF-9477-4BD1-91A5-9E0807DC1F49}"/>
          </ac:picMkLst>
        </pc:picChg>
        <pc:picChg chg="mod">
          <ac:chgData name="Andre de Araujo Vieira" userId="4c91897c-db21-4ff9-aa77-23d1e8ea61ae" providerId="ADAL" clId="{34D4C6FC-1A0B-41D9-B2F0-D8225D6C134A}" dt="2024-06-17T14:22:47.162" v="1513" actId="1076"/>
          <ac:picMkLst>
            <pc:docMk/>
            <pc:sldMk cId="536583283" sldId="294"/>
            <ac:picMk id="112" creationId="{B212B4B3-B2E0-4191-8B23-80CF46565C10}"/>
          </ac:picMkLst>
        </pc:picChg>
        <pc:picChg chg="mod">
          <ac:chgData name="Andre de Araujo Vieira" userId="4c91897c-db21-4ff9-aa77-23d1e8ea61ae" providerId="ADAL" clId="{34D4C6FC-1A0B-41D9-B2F0-D8225D6C134A}" dt="2024-06-17T10:23:47.078" v="974" actId="1076"/>
          <ac:picMkLst>
            <pc:docMk/>
            <pc:sldMk cId="536583283" sldId="294"/>
            <ac:picMk id="115" creationId="{6A4CF85B-5617-4C5B-9339-1805F815BF0C}"/>
          </ac:picMkLst>
        </pc:picChg>
        <pc:picChg chg="mod">
          <ac:chgData name="Andre de Araujo Vieira" userId="4c91897c-db21-4ff9-aa77-23d1e8ea61ae" providerId="ADAL" clId="{34D4C6FC-1A0B-41D9-B2F0-D8225D6C134A}" dt="2024-06-17T10:23:40.799" v="969" actId="1076"/>
          <ac:picMkLst>
            <pc:docMk/>
            <pc:sldMk cId="536583283" sldId="294"/>
            <ac:picMk id="118" creationId="{75A07F8D-8B5E-468A-A689-D5A062CCF672}"/>
          </ac:picMkLst>
        </pc:picChg>
        <pc:picChg chg="mod">
          <ac:chgData name="Andre de Araujo Vieira" userId="4c91897c-db21-4ff9-aa77-23d1e8ea61ae" providerId="ADAL" clId="{34D4C6FC-1A0B-41D9-B2F0-D8225D6C134A}" dt="2024-06-07T15:13:39.288" v="927" actId="1076"/>
          <ac:picMkLst>
            <pc:docMk/>
            <pc:sldMk cId="536583283" sldId="294"/>
            <ac:picMk id="121" creationId="{2D604216-5C14-4C98-8D3D-8E3210C3ADB6}"/>
          </ac:picMkLst>
        </pc:picChg>
        <pc:picChg chg="mod">
          <ac:chgData name="Andre de Araujo Vieira" userId="4c91897c-db21-4ff9-aa77-23d1e8ea61ae" providerId="ADAL" clId="{34D4C6FC-1A0B-41D9-B2F0-D8225D6C134A}" dt="2024-06-17T14:24:53.904" v="1524" actId="1076"/>
          <ac:picMkLst>
            <pc:docMk/>
            <pc:sldMk cId="536583283" sldId="294"/>
            <ac:picMk id="123" creationId="{6859BB8C-CDCD-4705-AD15-BEE7EC65ACF4}"/>
          </ac:picMkLst>
        </pc:picChg>
        <pc:picChg chg="mod">
          <ac:chgData name="Andre de Araujo Vieira" userId="4c91897c-db21-4ff9-aa77-23d1e8ea61ae" providerId="ADAL" clId="{34D4C6FC-1A0B-41D9-B2F0-D8225D6C134A}" dt="2024-06-17T14:23:45.169" v="1520" actId="1076"/>
          <ac:picMkLst>
            <pc:docMk/>
            <pc:sldMk cId="536583283" sldId="294"/>
            <ac:picMk id="125" creationId="{ACD3EC4A-2F1B-4523-9D97-541E53E745F2}"/>
          </ac:picMkLst>
        </pc:picChg>
        <pc:picChg chg="mod">
          <ac:chgData name="Andre de Araujo Vieira" userId="4c91897c-db21-4ff9-aa77-23d1e8ea61ae" providerId="ADAL" clId="{34D4C6FC-1A0B-41D9-B2F0-D8225D6C134A}" dt="2024-06-17T10:54:02.871" v="1268" actId="1076"/>
          <ac:picMkLst>
            <pc:docMk/>
            <pc:sldMk cId="536583283" sldId="294"/>
            <ac:picMk id="130" creationId="{1F7EBEBA-D14B-4B29-A07F-4E7B69FF5DCC}"/>
          </ac:picMkLst>
        </pc:picChg>
        <pc:picChg chg="mod">
          <ac:chgData name="Andre de Araujo Vieira" userId="4c91897c-db21-4ff9-aa77-23d1e8ea61ae" providerId="ADAL" clId="{34D4C6FC-1A0B-41D9-B2F0-D8225D6C134A}" dt="2024-06-17T10:23:48.443" v="975" actId="1076"/>
          <ac:picMkLst>
            <pc:docMk/>
            <pc:sldMk cId="536583283" sldId="294"/>
            <ac:picMk id="132" creationId="{7D080B0D-6345-4B80-BE8B-7FE9C955C749}"/>
          </ac:picMkLst>
        </pc:picChg>
        <pc:picChg chg="mod">
          <ac:chgData name="Andre de Araujo Vieira" userId="4c91897c-db21-4ff9-aa77-23d1e8ea61ae" providerId="ADAL" clId="{34D4C6FC-1A0B-41D9-B2F0-D8225D6C134A}" dt="2024-06-17T10:53:10.927" v="1248" actId="1076"/>
          <ac:picMkLst>
            <pc:docMk/>
            <pc:sldMk cId="536583283" sldId="294"/>
            <ac:picMk id="134" creationId="{801103DD-A8E3-4D28-ADEB-0B886488721F}"/>
          </ac:picMkLst>
        </pc:picChg>
        <pc:picChg chg="mod">
          <ac:chgData name="Andre de Araujo Vieira" userId="4c91897c-db21-4ff9-aa77-23d1e8ea61ae" providerId="ADAL" clId="{34D4C6FC-1A0B-41D9-B2F0-D8225D6C134A}" dt="2024-06-17T10:46:27.994" v="1084" actId="1076"/>
          <ac:picMkLst>
            <pc:docMk/>
            <pc:sldMk cId="536583283" sldId="294"/>
            <ac:picMk id="136" creationId="{43D3902D-EAC8-41F3-806A-E2F93EEA5C3C}"/>
          </ac:picMkLst>
        </pc:picChg>
        <pc:picChg chg="mod">
          <ac:chgData name="Andre de Araujo Vieira" userId="4c91897c-db21-4ff9-aa77-23d1e8ea61ae" providerId="ADAL" clId="{34D4C6FC-1A0B-41D9-B2F0-D8225D6C134A}" dt="2024-06-07T15:14:02.593" v="940" actId="1076"/>
          <ac:picMkLst>
            <pc:docMk/>
            <pc:sldMk cId="536583283" sldId="294"/>
            <ac:picMk id="138" creationId="{26D10457-7F62-44C4-8E1F-A18B373B04FA}"/>
          </ac:picMkLst>
        </pc:picChg>
        <pc:picChg chg="mod">
          <ac:chgData name="Andre de Araujo Vieira" userId="4c91897c-db21-4ff9-aa77-23d1e8ea61ae" providerId="ADAL" clId="{34D4C6FC-1A0B-41D9-B2F0-D8225D6C134A}" dt="2024-06-17T10:52:55.620" v="1244" actId="1076"/>
          <ac:picMkLst>
            <pc:docMk/>
            <pc:sldMk cId="536583283" sldId="294"/>
            <ac:picMk id="140" creationId="{5E3DDE5C-C7EB-4253-AB0F-B26B4F95F6F2}"/>
          </ac:picMkLst>
        </pc:picChg>
        <pc:picChg chg="mod">
          <ac:chgData name="Andre de Araujo Vieira" userId="4c91897c-db21-4ff9-aa77-23d1e8ea61ae" providerId="ADAL" clId="{34D4C6FC-1A0B-41D9-B2F0-D8225D6C134A}" dt="2024-06-17T10:23:28.946" v="963" actId="1076"/>
          <ac:picMkLst>
            <pc:docMk/>
            <pc:sldMk cId="536583283" sldId="294"/>
            <ac:picMk id="142" creationId="{E6A54ACD-28DC-4EA9-9EA1-BB2C3F1FA894}"/>
          </ac:picMkLst>
        </pc:picChg>
        <pc:picChg chg="mod">
          <ac:chgData name="Andre de Araujo Vieira" userId="4c91897c-db21-4ff9-aa77-23d1e8ea61ae" providerId="ADAL" clId="{34D4C6FC-1A0B-41D9-B2F0-D8225D6C134A}" dt="2024-06-17T10:24:04.721" v="981" actId="1076"/>
          <ac:picMkLst>
            <pc:docMk/>
            <pc:sldMk cId="536583283" sldId="294"/>
            <ac:picMk id="146" creationId="{C3F86AD5-03F1-4C1A-B527-9993F1D2110F}"/>
          </ac:picMkLst>
        </pc:picChg>
      </pc:sldChg>
      <pc:sldChg chg="addSp delSp modSp add mod setBg modAnim">
        <pc:chgData name="Andre de Araujo Vieira" userId="4c91897c-db21-4ff9-aa77-23d1e8ea61ae" providerId="ADAL" clId="{34D4C6FC-1A0B-41D9-B2F0-D8225D6C134A}" dt="2024-06-17T14:28:28.983" v="1532"/>
        <pc:sldMkLst>
          <pc:docMk/>
          <pc:sldMk cId="721436156" sldId="295"/>
        </pc:sldMkLst>
        <pc:spChg chg="mod">
          <ac:chgData name="Andre de Araujo Vieira" userId="4c91897c-db21-4ff9-aa77-23d1e8ea61ae" providerId="ADAL" clId="{34D4C6FC-1A0B-41D9-B2F0-D8225D6C134A}" dt="2024-06-17T12:59:41.315" v="1508" actId="20577"/>
          <ac:spMkLst>
            <pc:docMk/>
            <pc:sldMk cId="721436156" sldId="295"/>
            <ac:spMk id="5" creationId="{00000000-0000-0000-0000-000000000000}"/>
          </ac:spMkLst>
        </pc:spChg>
        <pc:spChg chg="del">
          <ac:chgData name="Andre de Araujo Vieira" userId="4c91897c-db21-4ff9-aa77-23d1e8ea61ae" providerId="ADAL" clId="{34D4C6FC-1A0B-41D9-B2F0-D8225D6C134A}" dt="2024-06-17T12:35:17.510" v="1310" actId="478"/>
          <ac:spMkLst>
            <pc:docMk/>
            <pc:sldMk cId="721436156" sldId="295"/>
            <ac:spMk id="14" creationId="{F75D5D17-90F5-44E1-A551-266FA8E10397}"/>
          </ac:spMkLst>
        </pc:spChg>
        <pc:spChg chg="add mod">
          <ac:chgData name="Andre de Araujo Vieira" userId="4c91897c-db21-4ff9-aa77-23d1e8ea61ae" providerId="ADAL" clId="{34D4C6FC-1A0B-41D9-B2F0-D8225D6C134A}" dt="2024-06-17T14:21:27.936" v="1511" actId="20577"/>
          <ac:spMkLst>
            <pc:docMk/>
            <pc:sldMk cId="721436156" sldId="295"/>
            <ac:spMk id="15" creationId="{9FB6FF64-E6D9-4477-9E8A-A3BB1BCA7BC7}"/>
          </ac:spMkLst>
        </pc:spChg>
        <pc:spChg chg="del">
          <ac:chgData name="Andre de Araujo Vieira" userId="4c91897c-db21-4ff9-aa77-23d1e8ea61ae" providerId="ADAL" clId="{34D4C6FC-1A0B-41D9-B2F0-D8225D6C134A}" dt="2024-06-17T12:35:20.163" v="1311" actId="478"/>
          <ac:spMkLst>
            <pc:docMk/>
            <pc:sldMk cId="721436156" sldId="295"/>
            <ac:spMk id="19" creationId="{BC7C14FD-AF9C-49E3-B76E-85D8056416C0}"/>
          </ac:spMkLst>
        </pc:spChg>
        <pc:picChg chg="del">
          <ac:chgData name="Andre de Araujo Vieira" userId="4c91897c-db21-4ff9-aa77-23d1e8ea61ae" providerId="ADAL" clId="{34D4C6FC-1A0B-41D9-B2F0-D8225D6C134A}" dt="2024-06-17T12:35:22.568" v="1312" actId="478"/>
          <ac:picMkLst>
            <pc:docMk/>
            <pc:sldMk cId="721436156" sldId="295"/>
            <ac:picMk id="3" creationId="{E1D7556A-5C82-420D-BFB6-6BA33DEA7CF0}"/>
          </ac:picMkLst>
        </pc:picChg>
        <pc:picChg chg="del">
          <ac:chgData name="Andre de Araujo Vieira" userId="4c91897c-db21-4ff9-aa77-23d1e8ea61ae" providerId="ADAL" clId="{34D4C6FC-1A0B-41D9-B2F0-D8225D6C134A}" dt="2024-06-17T12:35:15.391" v="1309" actId="478"/>
          <ac:picMkLst>
            <pc:docMk/>
            <pc:sldMk cId="721436156" sldId="295"/>
            <ac:picMk id="4" creationId="{CBC9E48A-85DF-4EB7-8FAE-DE1067C8FC23}"/>
          </ac:picMkLst>
        </pc:picChg>
        <pc:picChg chg="del">
          <ac:chgData name="Andre de Araujo Vieira" userId="4c91897c-db21-4ff9-aa77-23d1e8ea61ae" providerId="ADAL" clId="{34D4C6FC-1A0B-41D9-B2F0-D8225D6C134A}" dt="2024-06-17T12:35:22.568" v="1312" actId="478"/>
          <ac:picMkLst>
            <pc:docMk/>
            <pc:sldMk cId="721436156" sldId="295"/>
            <ac:picMk id="6" creationId="{38857177-342F-47CC-9FBB-3CFB6D595C15}"/>
          </ac:picMkLst>
        </pc:picChg>
        <pc:picChg chg="del">
          <ac:chgData name="Andre de Araujo Vieira" userId="4c91897c-db21-4ff9-aa77-23d1e8ea61ae" providerId="ADAL" clId="{34D4C6FC-1A0B-41D9-B2F0-D8225D6C134A}" dt="2024-06-17T12:35:22.568" v="1312" actId="478"/>
          <ac:picMkLst>
            <pc:docMk/>
            <pc:sldMk cId="721436156" sldId="295"/>
            <ac:picMk id="25" creationId="{2BECA1EF-5943-4587-AF51-CFD4273BDFCA}"/>
          </ac:picMkLst>
        </pc:picChg>
        <pc:picChg chg="del">
          <ac:chgData name="Andre de Araujo Vieira" userId="4c91897c-db21-4ff9-aa77-23d1e8ea61ae" providerId="ADAL" clId="{34D4C6FC-1A0B-41D9-B2F0-D8225D6C134A}" dt="2024-06-17T12:35:22.568" v="1312" actId="478"/>
          <ac:picMkLst>
            <pc:docMk/>
            <pc:sldMk cId="721436156" sldId="295"/>
            <ac:picMk id="27" creationId="{9F846BB9-A11C-4C8F-99A7-B825F30D776D}"/>
          </ac:picMkLst>
        </pc:picChg>
        <pc:picChg chg="del">
          <ac:chgData name="Andre de Araujo Vieira" userId="4c91897c-db21-4ff9-aa77-23d1e8ea61ae" providerId="ADAL" clId="{34D4C6FC-1A0B-41D9-B2F0-D8225D6C134A}" dt="2024-06-17T12:35:22.568" v="1312" actId="478"/>
          <ac:picMkLst>
            <pc:docMk/>
            <pc:sldMk cId="721436156" sldId="295"/>
            <ac:picMk id="29" creationId="{08558824-DFBE-4990-B51A-D510F70EF1ED}"/>
          </ac:picMkLst>
        </pc:picChg>
        <pc:picChg chg="del">
          <ac:chgData name="Andre de Araujo Vieira" userId="4c91897c-db21-4ff9-aa77-23d1e8ea61ae" providerId="ADAL" clId="{34D4C6FC-1A0B-41D9-B2F0-D8225D6C134A}" dt="2024-06-17T12:35:22.568" v="1312" actId="478"/>
          <ac:picMkLst>
            <pc:docMk/>
            <pc:sldMk cId="721436156" sldId="295"/>
            <ac:picMk id="31" creationId="{F58C207C-200F-43FC-ADD4-FD6CDAA039DF}"/>
          </ac:picMkLst>
        </pc:picChg>
        <pc:picChg chg="del">
          <ac:chgData name="Andre de Araujo Vieira" userId="4c91897c-db21-4ff9-aa77-23d1e8ea61ae" providerId="ADAL" clId="{34D4C6FC-1A0B-41D9-B2F0-D8225D6C134A}" dt="2024-06-17T12:35:22.568" v="1312" actId="478"/>
          <ac:picMkLst>
            <pc:docMk/>
            <pc:sldMk cId="721436156" sldId="295"/>
            <ac:picMk id="33" creationId="{1B382005-AC23-4432-9CDB-464E28EBC09F}"/>
          </ac:picMkLst>
        </pc:picChg>
      </pc:sldChg>
    </pc:docChg>
  </pc:docChgLst>
  <pc:docChgLst>
    <pc:chgData name="Andre de Araujo Vieira" userId="4c91897c-db21-4ff9-aa77-23d1e8ea61ae" providerId="ADAL" clId="{C7B7560A-E7EE-4C2D-8A41-29B723EB0119}"/>
    <pc:docChg chg="undo redo custSel addSld delSld modSld sldOrd">
      <pc:chgData name="Andre de Araujo Vieira" userId="4c91897c-db21-4ff9-aa77-23d1e8ea61ae" providerId="ADAL" clId="{C7B7560A-E7EE-4C2D-8A41-29B723EB0119}" dt="2024-07-01T08:21:27.705" v="870" actId="1076"/>
      <pc:docMkLst>
        <pc:docMk/>
      </pc:docMkLst>
      <pc:sldChg chg="addSp delSp modSp mod">
        <pc:chgData name="Andre de Araujo Vieira" userId="4c91897c-db21-4ff9-aa77-23d1e8ea61ae" providerId="ADAL" clId="{C7B7560A-E7EE-4C2D-8A41-29B723EB0119}" dt="2024-06-27T14:07:31.497" v="811" actId="20577"/>
        <pc:sldMkLst>
          <pc:docMk/>
          <pc:sldMk cId="698594072" sldId="256"/>
        </pc:sldMkLst>
        <pc:spChg chg="mod">
          <ac:chgData name="Andre de Araujo Vieira" userId="4c91897c-db21-4ff9-aa77-23d1e8ea61ae" providerId="ADAL" clId="{C7B7560A-E7EE-4C2D-8A41-29B723EB0119}" dt="2024-06-26T11:17:09.302" v="170" actId="404"/>
          <ac:spMkLst>
            <pc:docMk/>
            <pc:sldMk cId="698594072" sldId="256"/>
            <ac:spMk id="2" creationId="{00000000-0000-0000-0000-000000000000}"/>
          </ac:spMkLst>
        </pc:spChg>
        <pc:spChg chg="mod">
          <ac:chgData name="Andre de Araujo Vieira" userId="4c91897c-db21-4ff9-aa77-23d1e8ea61ae" providerId="ADAL" clId="{C7B7560A-E7EE-4C2D-8A41-29B723EB0119}" dt="2024-06-27T14:07:31.497" v="811" actId="20577"/>
          <ac:spMkLst>
            <pc:docMk/>
            <pc:sldMk cId="698594072" sldId="256"/>
            <ac:spMk id="5" creationId="{00000000-0000-0000-0000-000000000000}"/>
          </ac:spMkLst>
        </pc:spChg>
        <pc:spChg chg="add del mod ord">
          <ac:chgData name="Andre de Araujo Vieira" userId="4c91897c-db21-4ff9-aa77-23d1e8ea61ae" providerId="ADAL" clId="{C7B7560A-E7EE-4C2D-8A41-29B723EB0119}" dt="2024-06-26T11:11:19.517" v="90" actId="478"/>
          <ac:spMkLst>
            <pc:docMk/>
            <pc:sldMk cId="698594072" sldId="256"/>
            <ac:spMk id="6" creationId="{F6FC024A-C498-4107-9736-02AC5F38A972}"/>
          </ac:spMkLst>
        </pc:spChg>
        <pc:spChg chg="mod">
          <ac:chgData name="Andre de Araujo Vieira" userId="4c91897c-db21-4ff9-aa77-23d1e8ea61ae" providerId="ADAL" clId="{C7B7560A-E7EE-4C2D-8A41-29B723EB0119}" dt="2024-06-26T11:17:00.253" v="168" actId="113"/>
          <ac:spMkLst>
            <pc:docMk/>
            <pc:sldMk cId="698594072" sldId="256"/>
            <ac:spMk id="14" creationId="{C795CAC5-5BCD-4F77-BE1F-9027F855CAE8}"/>
          </ac:spMkLst>
        </pc:spChg>
        <pc:grpChg chg="add del mod">
          <ac:chgData name="Andre de Araujo Vieira" userId="4c91897c-db21-4ff9-aa77-23d1e8ea61ae" providerId="ADAL" clId="{C7B7560A-E7EE-4C2D-8A41-29B723EB0119}" dt="2024-06-27T10:21:08.043" v="570" actId="165"/>
          <ac:grpSpMkLst>
            <pc:docMk/>
            <pc:sldMk cId="698594072" sldId="256"/>
            <ac:grpSpMk id="12" creationId="{3F59A2A6-03ED-4C0B-9325-3E1AA1954471}"/>
          </ac:grpSpMkLst>
        </pc:grpChg>
        <pc:grpChg chg="add mod">
          <ac:chgData name="Andre de Araujo Vieira" userId="4c91897c-db21-4ff9-aa77-23d1e8ea61ae" providerId="ADAL" clId="{C7B7560A-E7EE-4C2D-8A41-29B723EB0119}" dt="2024-06-27T10:21:30.494" v="574" actId="164"/>
          <ac:grpSpMkLst>
            <pc:docMk/>
            <pc:sldMk cId="698594072" sldId="256"/>
            <ac:grpSpMk id="13" creationId="{1E7169BD-1116-43C3-8266-50FEF8FD7D06}"/>
          </ac:grpSpMkLst>
        </pc:grpChg>
        <pc:picChg chg="add del mod ord modCrop">
          <ac:chgData name="Andre de Araujo Vieira" userId="4c91897c-db21-4ff9-aa77-23d1e8ea61ae" providerId="ADAL" clId="{C7B7560A-E7EE-4C2D-8A41-29B723EB0119}" dt="2024-06-26T11:10:36.019" v="84" actId="478"/>
          <ac:picMkLst>
            <pc:docMk/>
            <pc:sldMk cId="698594072" sldId="256"/>
            <ac:picMk id="4" creationId="{FF27D038-2095-4B96-85FE-3BB758FD65E1}"/>
          </ac:picMkLst>
        </pc:picChg>
        <pc:picChg chg="del mod">
          <ac:chgData name="Andre de Araujo Vieira" userId="4c91897c-db21-4ff9-aa77-23d1e8ea61ae" providerId="ADAL" clId="{C7B7560A-E7EE-4C2D-8A41-29B723EB0119}" dt="2024-06-26T11:16:17.771" v="138" actId="478"/>
          <ac:picMkLst>
            <pc:docMk/>
            <pc:sldMk cId="698594072" sldId="256"/>
            <ac:picMk id="7" creationId="{00000000-0000-0000-0000-000000000000}"/>
          </ac:picMkLst>
        </pc:picChg>
        <pc:picChg chg="add mod ord topLvl modCrop">
          <ac:chgData name="Andre de Araujo Vieira" userId="4c91897c-db21-4ff9-aa77-23d1e8ea61ae" providerId="ADAL" clId="{C7B7560A-E7EE-4C2D-8A41-29B723EB0119}" dt="2024-06-27T10:22:12.678" v="576" actId="14100"/>
          <ac:picMkLst>
            <pc:docMk/>
            <pc:sldMk cId="698594072" sldId="256"/>
            <ac:picMk id="9" creationId="{0BB43854-229F-4C62-BE7A-338559A4138D}"/>
          </ac:picMkLst>
        </pc:picChg>
        <pc:picChg chg="add mod">
          <ac:chgData name="Andre de Araujo Vieira" userId="4c91897c-db21-4ff9-aa77-23d1e8ea61ae" providerId="ADAL" clId="{C7B7560A-E7EE-4C2D-8A41-29B723EB0119}" dt="2024-06-26T11:16:24.565" v="139" actId="1076"/>
          <ac:picMkLst>
            <pc:docMk/>
            <pc:sldMk cId="698594072" sldId="256"/>
            <ac:picMk id="11" creationId="{B349300F-E879-4526-892A-BD4669FD80A5}"/>
          </ac:picMkLst>
        </pc:picChg>
        <pc:picChg chg="del">
          <ac:chgData name="Andre de Araujo Vieira" userId="4c91897c-db21-4ff9-aa77-23d1e8ea61ae" providerId="ADAL" clId="{C7B7560A-E7EE-4C2D-8A41-29B723EB0119}" dt="2024-06-26T11:06:51.431" v="5" actId="478"/>
          <ac:picMkLst>
            <pc:docMk/>
            <pc:sldMk cId="698594072" sldId="256"/>
            <ac:picMk id="16" creationId="{99692CA2-129B-469B-8EBC-C326BFBB6812}"/>
          </ac:picMkLst>
        </pc:picChg>
        <pc:picChg chg="del">
          <ac:chgData name="Andre de Araujo Vieira" userId="4c91897c-db21-4ff9-aa77-23d1e8ea61ae" providerId="ADAL" clId="{C7B7560A-E7EE-4C2D-8A41-29B723EB0119}" dt="2024-06-26T11:06:52.052" v="6" actId="478"/>
          <ac:picMkLst>
            <pc:docMk/>
            <pc:sldMk cId="698594072" sldId="256"/>
            <ac:picMk id="17" creationId="{7D6D0D19-3DA5-4645-9806-1E10C57A2C8F}"/>
          </ac:picMkLst>
        </pc:picChg>
        <pc:picChg chg="del">
          <ac:chgData name="Andre de Araujo Vieira" userId="4c91897c-db21-4ff9-aa77-23d1e8ea61ae" providerId="ADAL" clId="{C7B7560A-E7EE-4C2D-8A41-29B723EB0119}" dt="2024-06-26T11:06:52.795" v="7" actId="478"/>
          <ac:picMkLst>
            <pc:docMk/>
            <pc:sldMk cId="698594072" sldId="256"/>
            <ac:picMk id="18" creationId="{50EFC72E-057B-433F-BBDD-A5662C76E3F0}"/>
          </ac:picMkLst>
        </pc:picChg>
        <pc:picChg chg="del">
          <ac:chgData name="Andre de Araujo Vieira" userId="4c91897c-db21-4ff9-aa77-23d1e8ea61ae" providerId="ADAL" clId="{C7B7560A-E7EE-4C2D-8A41-29B723EB0119}" dt="2024-06-26T11:06:53.594" v="8" actId="478"/>
          <ac:picMkLst>
            <pc:docMk/>
            <pc:sldMk cId="698594072" sldId="256"/>
            <ac:picMk id="19" creationId="{14460A08-76BD-4A54-A561-82067CDD7BD7}"/>
          </ac:picMkLst>
        </pc:picChg>
        <pc:picChg chg="del">
          <ac:chgData name="Andre de Araujo Vieira" userId="4c91897c-db21-4ff9-aa77-23d1e8ea61ae" providerId="ADAL" clId="{C7B7560A-E7EE-4C2D-8A41-29B723EB0119}" dt="2024-06-26T11:06:54.036" v="9" actId="478"/>
          <ac:picMkLst>
            <pc:docMk/>
            <pc:sldMk cId="698594072" sldId="256"/>
            <ac:picMk id="20" creationId="{6369F412-C162-4DB2-A2AB-9BF1AE0DF991}"/>
          </ac:picMkLst>
        </pc:picChg>
        <pc:picChg chg="del">
          <ac:chgData name="Andre de Araujo Vieira" userId="4c91897c-db21-4ff9-aa77-23d1e8ea61ae" providerId="ADAL" clId="{C7B7560A-E7EE-4C2D-8A41-29B723EB0119}" dt="2024-06-26T11:06:55.107" v="10" actId="478"/>
          <ac:picMkLst>
            <pc:docMk/>
            <pc:sldMk cId="698594072" sldId="256"/>
            <ac:picMk id="21" creationId="{5148E642-A693-4CF7-815A-BF09DA922E1D}"/>
          </ac:picMkLst>
        </pc:picChg>
        <pc:picChg chg="add del mod">
          <ac:chgData name="Andre de Araujo Vieira" userId="4c91897c-db21-4ff9-aa77-23d1e8ea61ae" providerId="ADAL" clId="{C7B7560A-E7EE-4C2D-8A41-29B723EB0119}" dt="2024-06-26T11:12:07.486" v="98" actId="478"/>
          <ac:picMkLst>
            <pc:docMk/>
            <pc:sldMk cId="698594072" sldId="256"/>
            <ac:picMk id="22" creationId="{4C83585F-E164-44A3-A6B4-FF6E6A88DD39}"/>
          </ac:picMkLst>
        </pc:picChg>
        <pc:picChg chg="add del mod ord">
          <ac:chgData name="Andre de Araujo Vieira" userId="4c91897c-db21-4ff9-aa77-23d1e8ea61ae" providerId="ADAL" clId="{C7B7560A-E7EE-4C2D-8A41-29B723EB0119}" dt="2024-06-26T11:13:00.761" v="108" actId="478"/>
          <ac:picMkLst>
            <pc:docMk/>
            <pc:sldMk cId="698594072" sldId="256"/>
            <ac:picMk id="23" creationId="{CB3A3CDE-3D9A-4CCC-9E87-5EDA3A3DEA5A}"/>
          </ac:picMkLst>
        </pc:picChg>
        <pc:picChg chg="add del mod ord">
          <ac:chgData name="Andre de Araujo Vieira" userId="4c91897c-db21-4ff9-aa77-23d1e8ea61ae" providerId="ADAL" clId="{C7B7560A-E7EE-4C2D-8A41-29B723EB0119}" dt="2024-06-26T11:12:59.590" v="107" actId="478"/>
          <ac:picMkLst>
            <pc:docMk/>
            <pc:sldMk cId="698594072" sldId="256"/>
            <ac:picMk id="24" creationId="{59BAB798-97D1-4901-9BA4-0C22482AD677}"/>
          </ac:picMkLst>
        </pc:picChg>
        <pc:picChg chg="add del mod ord">
          <ac:chgData name="Andre de Araujo Vieira" userId="4c91897c-db21-4ff9-aa77-23d1e8ea61ae" providerId="ADAL" clId="{C7B7560A-E7EE-4C2D-8A41-29B723EB0119}" dt="2024-06-26T12:47:06.314" v="217"/>
          <ac:picMkLst>
            <pc:docMk/>
            <pc:sldMk cId="698594072" sldId="256"/>
            <ac:picMk id="25" creationId="{B448E19B-D206-4267-AB54-68628A5F58D8}"/>
          </ac:picMkLst>
        </pc:picChg>
        <pc:picChg chg="add mod ord topLvl modCrop">
          <ac:chgData name="Andre de Araujo Vieira" userId="4c91897c-db21-4ff9-aa77-23d1e8ea61ae" providerId="ADAL" clId="{C7B7560A-E7EE-4C2D-8A41-29B723EB0119}" dt="2024-06-27T10:21:59.166" v="575" actId="14100"/>
          <ac:picMkLst>
            <pc:docMk/>
            <pc:sldMk cId="698594072" sldId="256"/>
            <ac:picMk id="26" creationId="{FFA2F76F-6577-443E-90A3-6B232CB457D0}"/>
          </ac:picMkLst>
        </pc:picChg>
        <pc:picChg chg="add mod ord">
          <ac:chgData name="Andre de Araujo Vieira" userId="4c91897c-db21-4ff9-aa77-23d1e8ea61ae" providerId="ADAL" clId="{C7B7560A-E7EE-4C2D-8A41-29B723EB0119}" dt="2024-06-27T10:21:30.494" v="574" actId="164"/>
          <ac:picMkLst>
            <pc:docMk/>
            <pc:sldMk cId="698594072" sldId="256"/>
            <ac:picMk id="27" creationId="{BCAEBCEE-02D0-4C7E-9A4C-41F0573A32C3}"/>
          </ac:picMkLst>
        </pc:picChg>
      </pc:sldChg>
      <pc:sldChg chg="addSp delSp modSp mod modAnim">
        <pc:chgData name="Andre de Araujo Vieira" userId="4c91897c-db21-4ff9-aa77-23d1e8ea61ae" providerId="ADAL" clId="{C7B7560A-E7EE-4C2D-8A41-29B723EB0119}" dt="2024-06-27T14:12:25.705" v="819"/>
        <pc:sldMkLst>
          <pc:docMk/>
          <pc:sldMk cId="3675864573" sldId="260"/>
        </pc:sldMkLst>
        <pc:spChg chg="mod">
          <ac:chgData name="Andre de Araujo Vieira" userId="4c91897c-db21-4ff9-aa77-23d1e8ea61ae" providerId="ADAL" clId="{C7B7560A-E7EE-4C2D-8A41-29B723EB0119}" dt="2024-06-27T10:17:38.949" v="565" actId="20577"/>
          <ac:spMkLst>
            <pc:docMk/>
            <pc:sldMk cId="3675864573" sldId="260"/>
            <ac:spMk id="14" creationId="{55F5B382-A241-4AA3-B3CB-06C58F6272BC}"/>
          </ac:spMkLst>
        </pc:spChg>
        <pc:spChg chg="add mod">
          <ac:chgData name="Andre de Araujo Vieira" userId="4c91897c-db21-4ff9-aa77-23d1e8ea61ae" providerId="ADAL" clId="{C7B7560A-E7EE-4C2D-8A41-29B723EB0119}" dt="2024-06-27T14:07:52.056" v="818" actId="20577"/>
          <ac:spMkLst>
            <pc:docMk/>
            <pc:sldMk cId="3675864573" sldId="260"/>
            <ac:spMk id="16" creationId="{219FA766-C035-4660-9408-AA7391235F4E}"/>
          </ac:spMkLst>
        </pc:spChg>
        <pc:picChg chg="add del mod modCrop">
          <ac:chgData name="Andre de Araujo Vieira" userId="4c91897c-db21-4ff9-aa77-23d1e8ea61ae" providerId="ADAL" clId="{C7B7560A-E7EE-4C2D-8A41-29B723EB0119}" dt="2024-06-26T13:23:27.725" v="317"/>
          <ac:picMkLst>
            <pc:docMk/>
            <pc:sldMk cId="3675864573" sldId="260"/>
            <ac:picMk id="5" creationId="{64FB3B38-0D9A-4D0E-89F8-20CF7A132974}"/>
          </ac:picMkLst>
        </pc:picChg>
        <pc:picChg chg="add del mod">
          <ac:chgData name="Andre de Araujo Vieira" userId="4c91897c-db21-4ff9-aa77-23d1e8ea61ae" providerId="ADAL" clId="{C7B7560A-E7EE-4C2D-8A41-29B723EB0119}" dt="2024-06-26T13:23:23.070" v="308"/>
          <ac:picMkLst>
            <pc:docMk/>
            <pc:sldMk cId="3675864573" sldId="260"/>
            <ac:picMk id="6" creationId="{AFF6F390-DC06-49A7-9F5F-83DBCBB3402D}"/>
          </ac:picMkLst>
        </pc:picChg>
        <pc:picChg chg="add del mod">
          <ac:chgData name="Andre de Araujo Vieira" userId="4c91897c-db21-4ff9-aa77-23d1e8ea61ae" providerId="ADAL" clId="{C7B7560A-E7EE-4C2D-8A41-29B723EB0119}" dt="2024-06-26T13:23:22.739" v="306"/>
          <ac:picMkLst>
            <pc:docMk/>
            <pc:sldMk cId="3675864573" sldId="260"/>
            <ac:picMk id="7" creationId="{943660B2-B05D-493A-B14D-3164F7A73E6F}"/>
          </ac:picMkLst>
        </pc:picChg>
        <pc:picChg chg="mod modCrop">
          <ac:chgData name="Andre de Araujo Vieira" userId="4c91897c-db21-4ff9-aa77-23d1e8ea61ae" providerId="ADAL" clId="{C7B7560A-E7EE-4C2D-8A41-29B723EB0119}" dt="2024-06-27T10:11:54.695" v="541" actId="1076"/>
          <ac:picMkLst>
            <pc:docMk/>
            <pc:sldMk cId="3675864573" sldId="260"/>
            <ac:picMk id="8" creationId="{277F0A7D-D610-4A58-B34B-8F7E30A103BC}"/>
          </ac:picMkLst>
        </pc:picChg>
        <pc:picChg chg="add del mod ord modCrop">
          <ac:chgData name="Andre de Araujo Vieira" userId="4c91897c-db21-4ff9-aa77-23d1e8ea61ae" providerId="ADAL" clId="{C7B7560A-E7EE-4C2D-8A41-29B723EB0119}" dt="2024-06-27T10:09:33.352" v="502" actId="478"/>
          <ac:picMkLst>
            <pc:docMk/>
            <pc:sldMk cId="3675864573" sldId="260"/>
            <ac:picMk id="9" creationId="{52476209-01D2-4B13-BB03-5C04A35C6A18}"/>
          </ac:picMkLst>
        </pc:picChg>
        <pc:picChg chg="add del mod">
          <ac:chgData name="Andre de Araujo Vieira" userId="4c91897c-db21-4ff9-aa77-23d1e8ea61ae" providerId="ADAL" clId="{C7B7560A-E7EE-4C2D-8A41-29B723EB0119}" dt="2024-06-27T10:09:22.002" v="500" actId="478"/>
          <ac:picMkLst>
            <pc:docMk/>
            <pc:sldMk cId="3675864573" sldId="260"/>
            <ac:picMk id="10" creationId="{C8FFD032-238C-4853-95AE-DE726BA4ACC3}"/>
          </ac:picMkLst>
        </pc:picChg>
        <pc:picChg chg="add del mod modCrop">
          <ac:chgData name="Andre de Araujo Vieira" userId="4c91897c-db21-4ff9-aa77-23d1e8ea61ae" providerId="ADAL" clId="{C7B7560A-E7EE-4C2D-8A41-29B723EB0119}" dt="2024-06-27T10:09:21.341" v="499" actId="478"/>
          <ac:picMkLst>
            <pc:docMk/>
            <pc:sldMk cId="3675864573" sldId="260"/>
            <ac:picMk id="11" creationId="{CA746592-ACA5-40FA-9680-C01FCDE0C52D}"/>
          </ac:picMkLst>
        </pc:picChg>
        <pc:picChg chg="add mod ord modCrop">
          <ac:chgData name="Andre de Araujo Vieira" userId="4c91897c-db21-4ff9-aa77-23d1e8ea61ae" providerId="ADAL" clId="{C7B7560A-E7EE-4C2D-8A41-29B723EB0119}" dt="2024-06-27T10:10:25.507" v="511" actId="167"/>
          <ac:picMkLst>
            <pc:docMk/>
            <pc:sldMk cId="3675864573" sldId="260"/>
            <ac:picMk id="12" creationId="{BC0847B3-E481-4984-BE83-F6C92DE161B6}"/>
          </ac:picMkLst>
        </pc:picChg>
        <pc:picChg chg="add mod ord modCrop">
          <ac:chgData name="Andre de Araujo Vieira" userId="4c91897c-db21-4ff9-aa77-23d1e8ea61ae" providerId="ADAL" clId="{C7B7560A-E7EE-4C2D-8A41-29B723EB0119}" dt="2024-06-27T10:10:25.507" v="511" actId="167"/>
          <ac:picMkLst>
            <pc:docMk/>
            <pc:sldMk cId="3675864573" sldId="260"/>
            <ac:picMk id="13" creationId="{F4C6AD1E-9495-473D-BFFA-2D5C71C5323A}"/>
          </ac:picMkLst>
        </pc:picChg>
      </pc:sldChg>
      <pc:sldChg chg="modSp mod modAnim">
        <pc:chgData name="Andre de Araujo Vieira" userId="4c91897c-db21-4ff9-aa77-23d1e8ea61ae" providerId="ADAL" clId="{C7B7560A-E7EE-4C2D-8A41-29B723EB0119}" dt="2024-06-27T14:23:07.345" v="850" actId="313"/>
        <pc:sldMkLst>
          <pc:docMk/>
          <pc:sldMk cId="2700863356" sldId="261"/>
        </pc:sldMkLst>
        <pc:spChg chg="mod">
          <ac:chgData name="Andre de Araujo Vieira" userId="4c91897c-db21-4ff9-aa77-23d1e8ea61ae" providerId="ADAL" clId="{C7B7560A-E7EE-4C2D-8A41-29B723EB0119}" dt="2024-06-27T14:23:07.345" v="850" actId="313"/>
          <ac:spMkLst>
            <pc:docMk/>
            <pc:sldMk cId="2700863356" sldId="261"/>
            <ac:spMk id="15" creationId="{3F120B25-AD83-47CA-83B8-FB5BDD4055AE}"/>
          </ac:spMkLst>
        </pc:spChg>
      </pc:sldChg>
      <pc:sldChg chg="addSp delSp modSp add mod">
        <pc:chgData name="Andre de Araujo Vieira" userId="4c91897c-db21-4ff9-aa77-23d1e8ea61ae" providerId="ADAL" clId="{C7B7560A-E7EE-4C2D-8A41-29B723EB0119}" dt="2024-06-27T14:36:19.236" v="864" actId="931"/>
        <pc:sldMkLst>
          <pc:docMk/>
          <pc:sldMk cId="792342711" sldId="271"/>
        </pc:sldMkLst>
        <pc:spChg chg="del">
          <ac:chgData name="Andre de Araujo Vieira" userId="4c91897c-db21-4ff9-aa77-23d1e8ea61ae" providerId="ADAL" clId="{C7B7560A-E7EE-4C2D-8A41-29B723EB0119}" dt="2024-06-27T14:35:27.675" v="857" actId="478"/>
          <ac:spMkLst>
            <pc:docMk/>
            <pc:sldMk cId="792342711" sldId="271"/>
            <ac:spMk id="11" creationId="{3A4B36E3-1831-45C4-8EE1-A03A7F282F30}"/>
          </ac:spMkLst>
        </pc:spChg>
        <pc:spChg chg="del">
          <ac:chgData name="Andre de Araujo Vieira" userId="4c91897c-db21-4ff9-aa77-23d1e8ea61ae" providerId="ADAL" clId="{C7B7560A-E7EE-4C2D-8A41-29B723EB0119}" dt="2024-06-27T14:35:25.826" v="856" actId="478"/>
          <ac:spMkLst>
            <pc:docMk/>
            <pc:sldMk cId="792342711" sldId="271"/>
            <ac:spMk id="27" creationId="{C0A79A6F-5F7F-4D5D-9153-EFA3ABB5B202}"/>
          </ac:spMkLst>
        </pc:spChg>
        <pc:picChg chg="del">
          <ac:chgData name="Andre de Araujo Vieira" userId="4c91897c-db21-4ff9-aa77-23d1e8ea61ae" providerId="ADAL" clId="{C7B7560A-E7EE-4C2D-8A41-29B723EB0119}" dt="2024-06-27T14:35:22.855" v="855" actId="478"/>
          <ac:picMkLst>
            <pc:docMk/>
            <pc:sldMk cId="792342711" sldId="271"/>
            <ac:picMk id="3" creationId="{A7DD4997-AF8E-416C-944A-51692609AC27}"/>
          </ac:picMkLst>
        </pc:picChg>
        <pc:picChg chg="add mod">
          <ac:chgData name="Andre de Araujo Vieira" userId="4c91897c-db21-4ff9-aa77-23d1e8ea61ae" providerId="ADAL" clId="{C7B7560A-E7EE-4C2D-8A41-29B723EB0119}" dt="2024-06-27T14:36:19.236" v="864" actId="931"/>
          <ac:picMkLst>
            <pc:docMk/>
            <pc:sldMk cId="792342711" sldId="271"/>
            <ac:picMk id="4" creationId="{0B6C09C6-2F0F-457E-A964-206E83B6138B}"/>
          </ac:picMkLst>
        </pc:picChg>
        <pc:picChg chg="del">
          <ac:chgData name="Andre de Araujo Vieira" userId="4c91897c-db21-4ff9-aa77-23d1e8ea61ae" providerId="ADAL" clId="{C7B7560A-E7EE-4C2D-8A41-29B723EB0119}" dt="2024-06-27T14:35:25.826" v="856" actId="478"/>
          <ac:picMkLst>
            <pc:docMk/>
            <pc:sldMk cId="792342711" sldId="271"/>
            <ac:picMk id="7" creationId="{E592FA28-3FE5-4115-9F3C-2672C75CA148}"/>
          </ac:picMkLst>
        </pc:picChg>
        <pc:cxnChg chg="del">
          <ac:chgData name="Andre de Araujo Vieira" userId="4c91897c-db21-4ff9-aa77-23d1e8ea61ae" providerId="ADAL" clId="{C7B7560A-E7EE-4C2D-8A41-29B723EB0119}" dt="2024-06-27T14:35:25.826" v="856" actId="478"/>
          <ac:cxnSpMkLst>
            <pc:docMk/>
            <pc:sldMk cId="792342711" sldId="271"/>
            <ac:cxnSpMk id="6" creationId="{D62A475C-62A5-4329-8BC3-D4E3EE32957C}"/>
          </ac:cxnSpMkLst>
        </pc:cxnChg>
      </pc:sldChg>
      <pc:sldChg chg="delSp add mod">
        <pc:chgData name="Andre de Araujo Vieira" userId="4c91897c-db21-4ff9-aa77-23d1e8ea61ae" providerId="ADAL" clId="{C7B7560A-E7EE-4C2D-8A41-29B723EB0119}" dt="2024-06-27T14:35:35.138" v="859" actId="478"/>
        <pc:sldMkLst>
          <pc:docMk/>
          <pc:sldMk cId="3026779470" sldId="272"/>
        </pc:sldMkLst>
        <pc:spChg chg="del">
          <ac:chgData name="Andre de Araujo Vieira" userId="4c91897c-db21-4ff9-aa77-23d1e8ea61ae" providerId="ADAL" clId="{C7B7560A-E7EE-4C2D-8A41-29B723EB0119}" dt="2024-06-27T14:35:32.806" v="858" actId="478"/>
          <ac:spMkLst>
            <pc:docMk/>
            <pc:sldMk cId="3026779470" sldId="272"/>
            <ac:spMk id="11" creationId="{3A4B36E3-1831-45C4-8EE1-A03A7F282F30}"/>
          </ac:spMkLst>
        </pc:spChg>
        <pc:spChg chg="del">
          <ac:chgData name="Andre de Araujo Vieira" userId="4c91897c-db21-4ff9-aa77-23d1e8ea61ae" providerId="ADAL" clId="{C7B7560A-E7EE-4C2D-8A41-29B723EB0119}" dt="2024-06-27T14:35:35.138" v="859" actId="478"/>
          <ac:spMkLst>
            <pc:docMk/>
            <pc:sldMk cId="3026779470" sldId="272"/>
            <ac:spMk id="27" creationId="{C0A79A6F-5F7F-4D5D-9153-EFA3ABB5B202}"/>
          </ac:spMkLst>
        </pc:spChg>
        <pc:picChg chg="del">
          <ac:chgData name="Andre de Araujo Vieira" userId="4c91897c-db21-4ff9-aa77-23d1e8ea61ae" providerId="ADAL" clId="{C7B7560A-E7EE-4C2D-8A41-29B723EB0119}" dt="2024-06-27T14:35:35.138" v="859" actId="478"/>
          <ac:picMkLst>
            <pc:docMk/>
            <pc:sldMk cId="3026779470" sldId="272"/>
            <ac:picMk id="7" creationId="{E592FA28-3FE5-4115-9F3C-2672C75CA148}"/>
          </ac:picMkLst>
        </pc:picChg>
        <pc:cxnChg chg="del">
          <ac:chgData name="Andre de Araujo Vieira" userId="4c91897c-db21-4ff9-aa77-23d1e8ea61ae" providerId="ADAL" clId="{C7B7560A-E7EE-4C2D-8A41-29B723EB0119}" dt="2024-06-27T14:35:35.138" v="859" actId="478"/>
          <ac:cxnSpMkLst>
            <pc:docMk/>
            <pc:sldMk cId="3026779470" sldId="272"/>
            <ac:cxnSpMk id="6" creationId="{D62A475C-62A5-4329-8BC3-D4E3EE32957C}"/>
          </ac:cxnSpMkLst>
        </pc:cxnChg>
      </pc:sldChg>
      <pc:sldChg chg="addSp delSp modSp add del mod setBg">
        <pc:chgData name="Andre de Araujo Vieira" userId="4c91897c-db21-4ff9-aa77-23d1e8ea61ae" providerId="ADAL" clId="{C7B7560A-E7EE-4C2D-8A41-29B723EB0119}" dt="2024-06-27T10:52:48.853" v="720" actId="47"/>
        <pc:sldMkLst>
          <pc:docMk/>
          <pc:sldMk cId="4123209304" sldId="276"/>
        </pc:sldMkLst>
        <pc:spChg chg="del">
          <ac:chgData name="Andre de Araujo Vieira" userId="4c91897c-db21-4ff9-aa77-23d1e8ea61ae" providerId="ADAL" clId="{C7B7560A-E7EE-4C2D-8A41-29B723EB0119}" dt="2024-06-27T10:41:00.221" v="638" actId="478"/>
          <ac:spMkLst>
            <pc:docMk/>
            <pc:sldMk cId="4123209304" sldId="276"/>
            <ac:spMk id="11" creationId="{3A4B36E3-1831-45C4-8EE1-A03A7F282F30}"/>
          </ac:spMkLst>
        </pc:spChg>
        <pc:spChg chg="add del">
          <ac:chgData name="Andre de Araujo Vieira" userId="4c91897c-db21-4ff9-aa77-23d1e8ea61ae" providerId="ADAL" clId="{C7B7560A-E7EE-4C2D-8A41-29B723EB0119}" dt="2024-06-27T10:47:23.899" v="685" actId="22"/>
          <ac:spMkLst>
            <pc:docMk/>
            <pc:sldMk cId="4123209304" sldId="276"/>
            <ac:spMk id="22" creationId="{6109D9B1-3A05-417F-9526-6DF3B12CD397}"/>
          </ac:spMkLst>
        </pc:spChg>
        <pc:spChg chg="del">
          <ac:chgData name="Andre de Araujo Vieira" userId="4c91897c-db21-4ff9-aa77-23d1e8ea61ae" providerId="ADAL" clId="{C7B7560A-E7EE-4C2D-8A41-29B723EB0119}" dt="2024-06-27T10:40:56.465" v="637" actId="478"/>
          <ac:spMkLst>
            <pc:docMk/>
            <pc:sldMk cId="4123209304" sldId="276"/>
            <ac:spMk id="27" creationId="{C0A79A6F-5F7F-4D5D-9153-EFA3ABB5B202}"/>
          </ac:spMkLst>
        </pc:spChg>
        <pc:grpChg chg="add mod">
          <ac:chgData name="Andre de Araujo Vieira" userId="4c91897c-db21-4ff9-aa77-23d1e8ea61ae" providerId="ADAL" clId="{C7B7560A-E7EE-4C2D-8A41-29B723EB0119}" dt="2024-06-27T10:50:00.277" v="693" actId="1076"/>
          <ac:grpSpMkLst>
            <pc:docMk/>
            <pc:sldMk cId="4123209304" sldId="276"/>
            <ac:grpSpMk id="9" creationId="{51668A10-0C71-4E72-98E5-EE12EEDD3A8D}"/>
          </ac:grpSpMkLst>
        </pc:grpChg>
        <pc:picChg chg="add del mod">
          <ac:chgData name="Andre de Araujo Vieira" userId="4c91897c-db21-4ff9-aa77-23d1e8ea61ae" providerId="ADAL" clId="{C7B7560A-E7EE-4C2D-8A41-29B723EB0119}" dt="2024-06-27T10:40:49.116" v="636" actId="478"/>
          <ac:picMkLst>
            <pc:docMk/>
            <pc:sldMk cId="4123209304" sldId="276"/>
            <ac:picMk id="3" creationId="{0CBF5722-5902-4470-B28A-7A60CCEB3541}"/>
          </ac:picMkLst>
        </pc:picChg>
        <pc:picChg chg="del">
          <ac:chgData name="Andre de Araujo Vieira" userId="4c91897c-db21-4ff9-aa77-23d1e8ea61ae" providerId="ADAL" clId="{C7B7560A-E7EE-4C2D-8A41-29B723EB0119}" dt="2024-06-27T10:40:56.465" v="637" actId="478"/>
          <ac:picMkLst>
            <pc:docMk/>
            <pc:sldMk cId="4123209304" sldId="276"/>
            <ac:picMk id="7" creationId="{E592FA28-3FE5-4115-9F3C-2672C75CA148}"/>
          </ac:picMkLst>
        </pc:picChg>
        <pc:picChg chg="add del mod modCrop">
          <ac:chgData name="Andre de Araujo Vieira" userId="4c91897c-db21-4ff9-aa77-23d1e8ea61ae" providerId="ADAL" clId="{C7B7560A-E7EE-4C2D-8A41-29B723EB0119}" dt="2024-06-27T10:46:31.539" v="683" actId="164"/>
          <ac:picMkLst>
            <pc:docMk/>
            <pc:sldMk cId="4123209304" sldId="276"/>
            <ac:picMk id="8" creationId="{B0F789C1-A702-45B9-B98D-CA667C7A304E}"/>
          </ac:picMkLst>
        </pc:picChg>
        <pc:picChg chg="add del mod modCrop">
          <ac:chgData name="Andre de Araujo Vieira" userId="4c91897c-db21-4ff9-aa77-23d1e8ea61ae" providerId="ADAL" clId="{C7B7560A-E7EE-4C2D-8A41-29B723EB0119}" dt="2024-06-27T10:42:27.103" v="648" actId="478"/>
          <ac:picMkLst>
            <pc:docMk/>
            <pc:sldMk cId="4123209304" sldId="276"/>
            <ac:picMk id="12" creationId="{42B924A1-E768-4068-A94B-071F4DB5AA80}"/>
          </ac:picMkLst>
        </pc:picChg>
        <pc:picChg chg="add del mod modCrop">
          <ac:chgData name="Andre de Araujo Vieira" userId="4c91897c-db21-4ff9-aa77-23d1e8ea61ae" providerId="ADAL" clId="{C7B7560A-E7EE-4C2D-8A41-29B723EB0119}" dt="2024-06-27T10:44:59.357" v="670" actId="478"/>
          <ac:picMkLst>
            <pc:docMk/>
            <pc:sldMk cId="4123209304" sldId="276"/>
            <ac:picMk id="13" creationId="{C674AC61-4FC3-495F-A82F-18955297E812}"/>
          </ac:picMkLst>
        </pc:picChg>
        <pc:picChg chg="add del mod modCrop">
          <ac:chgData name="Andre de Araujo Vieira" userId="4c91897c-db21-4ff9-aa77-23d1e8ea61ae" providerId="ADAL" clId="{C7B7560A-E7EE-4C2D-8A41-29B723EB0119}" dt="2024-06-27T10:44:58.047" v="668" actId="478"/>
          <ac:picMkLst>
            <pc:docMk/>
            <pc:sldMk cId="4123209304" sldId="276"/>
            <ac:picMk id="14" creationId="{BC77B36F-FF46-4DA6-84B6-2FF39B7DFBC4}"/>
          </ac:picMkLst>
        </pc:picChg>
        <pc:picChg chg="add del mod">
          <ac:chgData name="Andre de Araujo Vieira" userId="4c91897c-db21-4ff9-aa77-23d1e8ea61ae" providerId="ADAL" clId="{C7B7560A-E7EE-4C2D-8A41-29B723EB0119}" dt="2024-06-27T10:44:58.750" v="669" actId="478"/>
          <ac:picMkLst>
            <pc:docMk/>
            <pc:sldMk cId="4123209304" sldId="276"/>
            <ac:picMk id="15" creationId="{CB6CFF8C-CCE2-4447-B99F-3F23848A47AF}"/>
          </ac:picMkLst>
        </pc:picChg>
        <pc:picChg chg="add mod modCrop">
          <ac:chgData name="Andre de Araujo Vieira" userId="4c91897c-db21-4ff9-aa77-23d1e8ea61ae" providerId="ADAL" clId="{C7B7560A-E7EE-4C2D-8A41-29B723EB0119}" dt="2024-06-27T10:46:31.539" v="683" actId="164"/>
          <ac:picMkLst>
            <pc:docMk/>
            <pc:sldMk cId="4123209304" sldId="276"/>
            <ac:picMk id="16" creationId="{E3C6CED8-E414-403F-9405-E442C3D9D935}"/>
          </ac:picMkLst>
        </pc:picChg>
        <pc:picChg chg="add mod">
          <ac:chgData name="Andre de Araujo Vieira" userId="4c91897c-db21-4ff9-aa77-23d1e8ea61ae" providerId="ADAL" clId="{C7B7560A-E7EE-4C2D-8A41-29B723EB0119}" dt="2024-06-27T10:46:31.539" v="683" actId="164"/>
          <ac:picMkLst>
            <pc:docMk/>
            <pc:sldMk cId="4123209304" sldId="276"/>
            <ac:picMk id="17" creationId="{32300922-B57C-48B2-95AF-6A0AAABEC698}"/>
          </ac:picMkLst>
        </pc:picChg>
        <pc:picChg chg="add mod modCrop">
          <ac:chgData name="Andre de Araujo Vieira" userId="4c91897c-db21-4ff9-aa77-23d1e8ea61ae" providerId="ADAL" clId="{C7B7560A-E7EE-4C2D-8A41-29B723EB0119}" dt="2024-06-27T10:46:31.539" v="683" actId="164"/>
          <ac:picMkLst>
            <pc:docMk/>
            <pc:sldMk cId="4123209304" sldId="276"/>
            <ac:picMk id="18" creationId="{7030A7CC-16B4-4E4B-9B05-5CAA3A1DA999}"/>
          </ac:picMkLst>
        </pc:picChg>
        <pc:picChg chg="add mod">
          <ac:chgData name="Andre de Araujo Vieira" userId="4c91897c-db21-4ff9-aa77-23d1e8ea61ae" providerId="ADAL" clId="{C7B7560A-E7EE-4C2D-8A41-29B723EB0119}" dt="2024-06-27T10:49:06.328" v="691" actId="1076"/>
          <ac:picMkLst>
            <pc:docMk/>
            <pc:sldMk cId="4123209304" sldId="276"/>
            <ac:picMk id="20" creationId="{B336892B-672F-405B-9ED5-DB74DA636B05}"/>
          </ac:picMkLst>
        </pc:picChg>
        <pc:picChg chg="del">
          <ac:chgData name="Andre de Araujo Vieira" userId="4c91897c-db21-4ff9-aa77-23d1e8ea61ae" providerId="ADAL" clId="{C7B7560A-E7EE-4C2D-8A41-29B723EB0119}" dt="2024-06-27T10:39:57.662" v="632" actId="478"/>
          <ac:picMkLst>
            <pc:docMk/>
            <pc:sldMk cId="4123209304" sldId="276"/>
            <ac:picMk id="21" creationId="{58815E1A-FEEE-4417-9683-4E9EA6951A15}"/>
          </ac:picMkLst>
        </pc:picChg>
        <pc:cxnChg chg="del">
          <ac:chgData name="Andre de Araujo Vieira" userId="4c91897c-db21-4ff9-aa77-23d1e8ea61ae" providerId="ADAL" clId="{C7B7560A-E7EE-4C2D-8A41-29B723EB0119}" dt="2024-06-27T10:40:56.465" v="637" actId="478"/>
          <ac:cxnSpMkLst>
            <pc:docMk/>
            <pc:sldMk cId="4123209304" sldId="276"/>
            <ac:cxnSpMk id="6" creationId="{D62A475C-62A5-4329-8BC3-D4E3EE32957C}"/>
          </ac:cxnSpMkLst>
        </pc:cxnChg>
      </pc:sldChg>
      <pc:sldChg chg="addSp delSp modSp add mod ord">
        <pc:chgData name="Andre de Araujo Vieira" userId="4c91897c-db21-4ff9-aa77-23d1e8ea61ae" providerId="ADAL" clId="{C7B7560A-E7EE-4C2D-8A41-29B723EB0119}" dt="2024-06-27T14:35:51.036" v="863" actId="478"/>
        <pc:sldMkLst>
          <pc:docMk/>
          <pc:sldMk cId="28673704" sldId="284"/>
        </pc:sldMkLst>
        <pc:spChg chg="del">
          <ac:chgData name="Andre de Araujo Vieira" userId="4c91897c-db21-4ff9-aa77-23d1e8ea61ae" providerId="ADAL" clId="{C7B7560A-E7EE-4C2D-8A41-29B723EB0119}" dt="2024-06-27T14:35:51.036" v="863" actId="478"/>
          <ac:spMkLst>
            <pc:docMk/>
            <pc:sldMk cId="28673704" sldId="284"/>
            <ac:spMk id="11" creationId="{3A4B36E3-1831-45C4-8EE1-A03A7F282F30}"/>
          </ac:spMkLst>
        </pc:spChg>
        <pc:spChg chg="add del">
          <ac:chgData name="Andre de Araujo Vieira" userId="4c91897c-db21-4ff9-aa77-23d1e8ea61ae" providerId="ADAL" clId="{C7B7560A-E7EE-4C2D-8A41-29B723EB0119}" dt="2024-06-27T14:35:44.041" v="862" actId="478"/>
          <ac:spMkLst>
            <pc:docMk/>
            <pc:sldMk cId="28673704" sldId="284"/>
            <ac:spMk id="27" creationId="{C0A79A6F-5F7F-4D5D-9153-EFA3ABB5B202}"/>
          </ac:spMkLst>
        </pc:spChg>
        <pc:picChg chg="mod">
          <ac:chgData name="Andre de Araujo Vieira" userId="4c91897c-db21-4ff9-aa77-23d1e8ea61ae" providerId="ADAL" clId="{C7B7560A-E7EE-4C2D-8A41-29B723EB0119}" dt="2024-06-27T10:55:42.137" v="721"/>
          <ac:picMkLst>
            <pc:docMk/>
            <pc:sldMk cId="28673704" sldId="284"/>
            <ac:picMk id="3" creationId="{17A7B49A-AEF9-444B-8FF8-3006CBBFC348}"/>
          </ac:picMkLst>
        </pc:picChg>
        <pc:picChg chg="add del">
          <ac:chgData name="Andre de Araujo Vieira" userId="4c91897c-db21-4ff9-aa77-23d1e8ea61ae" providerId="ADAL" clId="{C7B7560A-E7EE-4C2D-8A41-29B723EB0119}" dt="2024-06-27T14:35:44.041" v="862" actId="478"/>
          <ac:picMkLst>
            <pc:docMk/>
            <pc:sldMk cId="28673704" sldId="284"/>
            <ac:picMk id="7" creationId="{E592FA28-3FE5-4115-9F3C-2672C75CA148}"/>
          </ac:picMkLst>
        </pc:picChg>
        <pc:picChg chg="add del">
          <ac:chgData name="Andre de Araujo Vieira" userId="4c91897c-db21-4ff9-aa77-23d1e8ea61ae" providerId="ADAL" clId="{C7B7560A-E7EE-4C2D-8A41-29B723EB0119}" dt="2024-06-27T14:35:40.638" v="861" actId="478"/>
          <ac:picMkLst>
            <pc:docMk/>
            <pc:sldMk cId="28673704" sldId="284"/>
            <ac:picMk id="13" creationId="{AEB6C3C5-C71A-4D27-AAEC-73F88DE64E6F}"/>
          </ac:picMkLst>
        </pc:picChg>
        <pc:cxnChg chg="add del">
          <ac:chgData name="Andre de Araujo Vieira" userId="4c91897c-db21-4ff9-aa77-23d1e8ea61ae" providerId="ADAL" clId="{C7B7560A-E7EE-4C2D-8A41-29B723EB0119}" dt="2024-06-27T14:35:44.041" v="862" actId="478"/>
          <ac:cxnSpMkLst>
            <pc:docMk/>
            <pc:sldMk cId="28673704" sldId="284"/>
            <ac:cxnSpMk id="6" creationId="{D62A475C-62A5-4329-8BC3-D4E3EE32957C}"/>
          </ac:cxnSpMkLst>
        </pc:cxnChg>
      </pc:sldChg>
      <pc:sldChg chg="del">
        <pc:chgData name="Andre de Araujo Vieira" userId="4c91897c-db21-4ff9-aa77-23d1e8ea61ae" providerId="ADAL" clId="{C7B7560A-E7EE-4C2D-8A41-29B723EB0119}" dt="2024-06-27T10:31:24.764" v="586" actId="47"/>
        <pc:sldMkLst>
          <pc:docMk/>
          <pc:sldMk cId="1662055456" sldId="290"/>
        </pc:sldMkLst>
      </pc:sldChg>
      <pc:sldChg chg="addSp modSp mod modAnim">
        <pc:chgData name="Andre de Araujo Vieira" userId="4c91897c-db21-4ff9-aa77-23d1e8ea61ae" providerId="ADAL" clId="{C7B7560A-E7EE-4C2D-8A41-29B723EB0119}" dt="2024-06-27T10:36:02.727" v="628" actId="207"/>
        <pc:sldMkLst>
          <pc:docMk/>
          <pc:sldMk cId="2135535085" sldId="293"/>
        </pc:sldMkLst>
        <pc:spChg chg="add mod">
          <ac:chgData name="Andre de Araujo Vieira" userId="4c91897c-db21-4ff9-aa77-23d1e8ea61ae" providerId="ADAL" clId="{C7B7560A-E7EE-4C2D-8A41-29B723EB0119}" dt="2024-06-27T10:36:02.727" v="628" actId="207"/>
          <ac:spMkLst>
            <pc:docMk/>
            <pc:sldMk cId="2135535085" sldId="293"/>
            <ac:spMk id="8" creationId="{922A91A5-7C8B-4711-A467-929EAC5AA5F5}"/>
          </ac:spMkLst>
        </pc:spChg>
      </pc:sldChg>
      <pc:sldChg chg="modSp mod ord modAnim">
        <pc:chgData name="Andre de Araujo Vieira" userId="4c91897c-db21-4ff9-aa77-23d1e8ea61ae" providerId="ADAL" clId="{C7B7560A-E7EE-4C2D-8A41-29B723EB0119}" dt="2024-06-27T14:16:59.486" v="836"/>
        <pc:sldMkLst>
          <pc:docMk/>
          <pc:sldMk cId="536583283" sldId="294"/>
        </pc:sldMkLst>
        <pc:picChg chg="mod">
          <ac:chgData name="Andre de Araujo Vieira" userId="4c91897c-db21-4ff9-aa77-23d1e8ea61ae" providerId="ADAL" clId="{C7B7560A-E7EE-4C2D-8A41-29B723EB0119}" dt="2024-06-27T10:23:24.648" v="578" actId="1076"/>
          <ac:picMkLst>
            <pc:docMk/>
            <pc:sldMk cId="536583283" sldId="294"/>
            <ac:picMk id="18" creationId="{6583F8E9-2DF2-42FC-8F2F-A57106EA98F2}"/>
          </ac:picMkLst>
        </pc:picChg>
        <pc:picChg chg="mod modCrop">
          <ac:chgData name="Andre de Araujo Vieira" userId="4c91897c-db21-4ff9-aa77-23d1e8ea61ae" providerId="ADAL" clId="{C7B7560A-E7EE-4C2D-8A41-29B723EB0119}" dt="2024-06-27T10:24:04.758" v="580" actId="14100"/>
          <ac:picMkLst>
            <pc:docMk/>
            <pc:sldMk cId="536583283" sldId="294"/>
            <ac:picMk id="115" creationId="{6A4CF85B-5617-4C5B-9339-1805F815BF0C}"/>
          </ac:picMkLst>
        </pc:picChg>
      </pc:sldChg>
      <pc:sldChg chg="del">
        <pc:chgData name="Andre de Araujo Vieira" userId="4c91897c-db21-4ff9-aa77-23d1e8ea61ae" providerId="ADAL" clId="{C7B7560A-E7EE-4C2D-8A41-29B723EB0119}" dt="2024-06-27T10:25:06.321" v="582" actId="47"/>
        <pc:sldMkLst>
          <pc:docMk/>
          <pc:sldMk cId="721436156" sldId="295"/>
        </pc:sldMkLst>
      </pc:sldChg>
      <pc:sldChg chg="add del">
        <pc:chgData name="Andre de Araujo Vieira" userId="4c91897c-db21-4ff9-aa77-23d1e8ea61ae" providerId="ADAL" clId="{C7B7560A-E7EE-4C2D-8A41-29B723EB0119}" dt="2024-06-27T10:31:30.089" v="587" actId="47"/>
        <pc:sldMkLst>
          <pc:docMk/>
          <pc:sldMk cId="978832701" sldId="295"/>
        </pc:sldMkLst>
      </pc:sldChg>
      <pc:sldChg chg="addSp delSp modSp add mod ord">
        <pc:chgData name="Andre de Araujo Vieira" userId="4c91897c-db21-4ff9-aa77-23d1e8ea61ae" providerId="ADAL" clId="{C7B7560A-E7EE-4C2D-8A41-29B723EB0119}" dt="2024-07-01T08:21:27.705" v="870" actId="1076"/>
        <pc:sldMkLst>
          <pc:docMk/>
          <pc:sldMk cId="1371326321" sldId="296"/>
        </pc:sldMkLst>
        <pc:picChg chg="add mod">
          <ac:chgData name="Andre de Araujo Vieira" userId="4c91897c-db21-4ff9-aa77-23d1e8ea61ae" providerId="ADAL" clId="{C7B7560A-E7EE-4C2D-8A41-29B723EB0119}" dt="2024-07-01T08:21:27.705" v="870" actId="1076"/>
          <ac:picMkLst>
            <pc:docMk/>
            <pc:sldMk cId="1371326321" sldId="296"/>
            <ac:picMk id="3" creationId="{6C9DAC6E-7A55-4134-8BA0-F42392753D37}"/>
          </ac:picMkLst>
        </pc:picChg>
        <pc:picChg chg="del mod">
          <ac:chgData name="Andre de Araujo Vieira" userId="4c91897c-db21-4ff9-aa77-23d1e8ea61ae" providerId="ADAL" clId="{C7B7560A-E7EE-4C2D-8A41-29B723EB0119}" dt="2024-07-01T08:21:25.564" v="869" actId="478"/>
          <ac:picMkLst>
            <pc:docMk/>
            <pc:sldMk cId="1371326321" sldId="296"/>
            <ac:picMk id="7" creationId="{42F6AE3A-11D1-43A3-938B-DA7C316BA61D}"/>
          </ac:picMkLst>
        </pc:picChg>
      </pc:sldChg>
      <pc:sldChg chg="modSp add del mod setBg">
        <pc:chgData name="Andre de Araujo Vieira" userId="4c91897c-db21-4ff9-aa77-23d1e8ea61ae" providerId="ADAL" clId="{C7B7560A-E7EE-4C2D-8A41-29B723EB0119}" dt="2024-06-27T10:04:27.724" v="477" actId="47"/>
        <pc:sldMkLst>
          <pc:docMk/>
          <pc:sldMk cId="2931823359" sldId="296"/>
        </pc:sldMkLst>
        <pc:spChg chg="mod">
          <ac:chgData name="Andre de Araujo Vieira" userId="4c91897c-db21-4ff9-aa77-23d1e8ea61ae" providerId="ADAL" clId="{C7B7560A-E7EE-4C2D-8A41-29B723EB0119}" dt="2024-06-27T10:02:29.235" v="409" actId="14100"/>
          <ac:spMkLst>
            <pc:docMk/>
            <pc:sldMk cId="2931823359" sldId="296"/>
            <ac:spMk id="5" creationId="{00000000-0000-0000-0000-000000000000}"/>
          </ac:spMkLst>
        </pc:spChg>
      </pc:sldChg>
      <pc:sldChg chg="addSp delSp modSp add del mod setBg">
        <pc:chgData name="Andre de Araujo Vieira" userId="4c91897c-db21-4ff9-aa77-23d1e8ea61ae" providerId="ADAL" clId="{C7B7560A-E7EE-4C2D-8A41-29B723EB0119}" dt="2024-06-26T13:21:02.404" v="279" actId="47"/>
        <pc:sldMkLst>
          <pc:docMk/>
          <pc:sldMk cId="3852141118" sldId="296"/>
        </pc:sldMkLst>
        <pc:spChg chg="mod">
          <ac:chgData name="Andre de Araujo Vieira" userId="4c91897c-db21-4ff9-aa77-23d1e8ea61ae" providerId="ADAL" clId="{C7B7560A-E7EE-4C2D-8A41-29B723EB0119}" dt="2024-06-26T13:11:20.870" v="271" actId="1076"/>
          <ac:spMkLst>
            <pc:docMk/>
            <pc:sldMk cId="3852141118" sldId="296"/>
            <ac:spMk id="5" creationId="{00000000-0000-0000-0000-000000000000}"/>
          </ac:spMkLst>
        </pc:spChg>
        <pc:picChg chg="add mod ord modCrop">
          <ac:chgData name="Andre de Araujo Vieira" userId="4c91897c-db21-4ff9-aa77-23d1e8ea61ae" providerId="ADAL" clId="{C7B7560A-E7EE-4C2D-8A41-29B723EB0119}" dt="2024-06-26T13:11:24.809" v="272" actId="1076"/>
          <ac:picMkLst>
            <pc:docMk/>
            <pc:sldMk cId="3852141118" sldId="296"/>
            <ac:picMk id="8" creationId="{4B280893-4320-40C3-A9C6-DE7404BB53C9}"/>
          </ac:picMkLst>
        </pc:picChg>
        <pc:picChg chg="mod modCrop">
          <ac:chgData name="Andre de Araujo Vieira" userId="4c91897c-db21-4ff9-aa77-23d1e8ea61ae" providerId="ADAL" clId="{C7B7560A-E7EE-4C2D-8A41-29B723EB0119}" dt="2024-06-26T13:11:17.129" v="270" actId="1076"/>
          <ac:picMkLst>
            <pc:docMk/>
            <pc:sldMk cId="3852141118" sldId="296"/>
            <ac:picMk id="9" creationId="{0BB43854-229F-4C62-BE7A-338559A4138D}"/>
          </ac:picMkLst>
        </pc:picChg>
        <pc:picChg chg="add mod ord modCrop">
          <ac:chgData name="Andre de Araujo Vieira" userId="4c91897c-db21-4ff9-aa77-23d1e8ea61ae" providerId="ADAL" clId="{C7B7560A-E7EE-4C2D-8A41-29B723EB0119}" dt="2024-06-26T13:10:28.018" v="263" actId="1076"/>
          <ac:picMkLst>
            <pc:docMk/>
            <pc:sldMk cId="3852141118" sldId="296"/>
            <ac:picMk id="10" creationId="{A36CA651-6113-46A1-98AD-D8D0F736D82E}"/>
          </ac:picMkLst>
        </pc:picChg>
        <pc:picChg chg="add mod ord modCrop">
          <ac:chgData name="Andre de Araujo Vieira" userId="4c91897c-db21-4ff9-aa77-23d1e8ea61ae" providerId="ADAL" clId="{C7B7560A-E7EE-4C2D-8A41-29B723EB0119}" dt="2024-06-26T13:11:29.449" v="274" actId="1076"/>
          <ac:picMkLst>
            <pc:docMk/>
            <pc:sldMk cId="3852141118" sldId="296"/>
            <ac:picMk id="12" creationId="{BE9B7E37-42F2-4F42-8BC0-3E91DCE856D8}"/>
          </ac:picMkLst>
        </pc:picChg>
        <pc:picChg chg="del">
          <ac:chgData name="Andre de Araujo Vieira" userId="4c91897c-db21-4ff9-aa77-23d1e8ea61ae" providerId="ADAL" clId="{C7B7560A-E7EE-4C2D-8A41-29B723EB0119}" dt="2024-06-26T13:08:11.186" v="245" actId="478"/>
          <ac:picMkLst>
            <pc:docMk/>
            <pc:sldMk cId="3852141118" sldId="296"/>
            <ac:picMk id="26" creationId="{FFA2F76F-6577-443E-90A3-6B232CB457D0}"/>
          </ac:picMkLst>
        </pc:picChg>
      </pc:sldChg>
      <pc:sldChg chg="addSp delSp modSp add mod setBg">
        <pc:chgData name="Andre de Araujo Vieira" userId="4c91897c-db21-4ff9-aa77-23d1e8ea61ae" providerId="ADAL" clId="{C7B7560A-E7EE-4C2D-8A41-29B723EB0119}" dt="2024-06-27T10:56:12.679" v="722"/>
        <pc:sldMkLst>
          <pc:docMk/>
          <pc:sldMk cId="387321274" sldId="297"/>
        </pc:sldMkLst>
        <pc:grpChg chg="add mod ord">
          <ac:chgData name="Andre de Araujo Vieira" userId="4c91897c-db21-4ff9-aa77-23d1e8ea61ae" providerId="ADAL" clId="{C7B7560A-E7EE-4C2D-8A41-29B723EB0119}" dt="2024-06-27T10:51:58.997" v="709" actId="167"/>
          <ac:grpSpMkLst>
            <pc:docMk/>
            <pc:sldMk cId="387321274" sldId="297"/>
            <ac:grpSpMk id="2" creationId="{4443D8DD-EC69-44D3-8200-83568851EFC7}"/>
          </ac:grpSpMkLst>
        </pc:grpChg>
        <pc:grpChg chg="del mod">
          <ac:chgData name="Andre de Araujo Vieira" userId="4c91897c-db21-4ff9-aa77-23d1e8ea61ae" providerId="ADAL" clId="{C7B7560A-E7EE-4C2D-8A41-29B723EB0119}" dt="2024-06-27T10:50:15.951" v="696" actId="165"/>
          <ac:grpSpMkLst>
            <pc:docMk/>
            <pc:sldMk cId="387321274" sldId="297"/>
            <ac:grpSpMk id="9" creationId="{51668A10-0C71-4E72-98E5-EE12EEDD3A8D}"/>
          </ac:grpSpMkLst>
        </pc:grpChg>
        <pc:picChg chg="del">
          <ac:chgData name="Andre de Araujo Vieira" userId="4c91897c-db21-4ff9-aa77-23d1e8ea61ae" providerId="ADAL" clId="{C7B7560A-E7EE-4C2D-8A41-29B723EB0119}" dt="2024-06-27T10:52:04.430" v="710" actId="478"/>
          <ac:picMkLst>
            <pc:docMk/>
            <pc:sldMk cId="387321274" sldId="297"/>
            <ac:picMk id="5" creationId="{A039A458-F170-4779-A18D-EF1439723BF4}"/>
          </ac:picMkLst>
        </pc:picChg>
        <pc:picChg chg="mod topLvl">
          <ac:chgData name="Andre de Araujo Vieira" userId="4c91897c-db21-4ff9-aa77-23d1e8ea61ae" providerId="ADAL" clId="{C7B7560A-E7EE-4C2D-8A41-29B723EB0119}" dt="2024-06-27T10:56:12.679" v="722"/>
          <ac:picMkLst>
            <pc:docMk/>
            <pc:sldMk cId="387321274" sldId="297"/>
            <ac:picMk id="8" creationId="{B0F789C1-A702-45B9-B98D-CA667C7A304E}"/>
          </ac:picMkLst>
        </pc:picChg>
        <pc:picChg chg="add mod">
          <ac:chgData name="Andre de Araujo Vieira" userId="4c91897c-db21-4ff9-aa77-23d1e8ea61ae" providerId="ADAL" clId="{C7B7560A-E7EE-4C2D-8A41-29B723EB0119}" dt="2024-06-27T10:51:55.149" v="708" actId="164"/>
          <ac:picMkLst>
            <pc:docMk/>
            <pc:sldMk cId="387321274" sldId="297"/>
            <ac:picMk id="10" creationId="{15DA645C-67E7-4D71-AC38-1900B07615D0}"/>
          </ac:picMkLst>
        </pc:picChg>
        <pc:picChg chg="add mod">
          <ac:chgData name="Andre de Araujo Vieira" userId="4c91897c-db21-4ff9-aa77-23d1e8ea61ae" providerId="ADAL" clId="{C7B7560A-E7EE-4C2D-8A41-29B723EB0119}" dt="2024-06-27T10:51:55.149" v="708" actId="164"/>
          <ac:picMkLst>
            <pc:docMk/>
            <pc:sldMk cId="387321274" sldId="297"/>
            <ac:picMk id="11" creationId="{36A82A8D-A2E0-4FB4-93A8-F5D9FF1DA230}"/>
          </ac:picMkLst>
        </pc:picChg>
        <pc:picChg chg="add mod modCrop">
          <ac:chgData name="Andre de Araujo Vieira" userId="4c91897c-db21-4ff9-aa77-23d1e8ea61ae" providerId="ADAL" clId="{C7B7560A-E7EE-4C2D-8A41-29B723EB0119}" dt="2024-06-27T10:51:55.149" v="708" actId="164"/>
          <ac:picMkLst>
            <pc:docMk/>
            <pc:sldMk cId="387321274" sldId="297"/>
            <ac:picMk id="12" creationId="{55BCD102-1B45-44D9-8E7C-1C2EDED333F3}"/>
          </ac:picMkLst>
        </pc:picChg>
        <pc:picChg chg="add del mod">
          <ac:chgData name="Andre de Araujo Vieira" userId="4c91897c-db21-4ff9-aa77-23d1e8ea61ae" providerId="ADAL" clId="{C7B7560A-E7EE-4C2D-8A41-29B723EB0119}" dt="2024-06-27T10:50:39.075" v="702" actId="478"/>
          <ac:picMkLst>
            <pc:docMk/>
            <pc:sldMk cId="387321274" sldId="297"/>
            <ac:picMk id="13" creationId="{1AED8151-E16D-457A-AC71-94F6CC53AB4C}"/>
          </ac:picMkLst>
        </pc:picChg>
        <pc:picChg chg="add mod">
          <ac:chgData name="Andre de Araujo Vieira" userId="4c91897c-db21-4ff9-aa77-23d1e8ea61ae" providerId="ADAL" clId="{C7B7560A-E7EE-4C2D-8A41-29B723EB0119}" dt="2024-06-27T10:52:41.152" v="719" actId="14100"/>
          <ac:picMkLst>
            <pc:docMk/>
            <pc:sldMk cId="387321274" sldId="297"/>
            <ac:picMk id="14" creationId="{A99D4CFA-BD5B-4B40-89A3-D0C92DC53E33}"/>
          </ac:picMkLst>
        </pc:picChg>
        <pc:picChg chg="mod topLvl">
          <ac:chgData name="Andre de Araujo Vieira" userId="4c91897c-db21-4ff9-aa77-23d1e8ea61ae" providerId="ADAL" clId="{C7B7560A-E7EE-4C2D-8A41-29B723EB0119}" dt="2024-06-27T10:51:55.149" v="708" actId="164"/>
          <ac:picMkLst>
            <pc:docMk/>
            <pc:sldMk cId="387321274" sldId="297"/>
            <ac:picMk id="16" creationId="{E3C6CED8-E414-403F-9405-E442C3D9D935}"/>
          </ac:picMkLst>
        </pc:picChg>
        <pc:picChg chg="mod topLvl">
          <ac:chgData name="Andre de Araujo Vieira" userId="4c91897c-db21-4ff9-aa77-23d1e8ea61ae" providerId="ADAL" clId="{C7B7560A-E7EE-4C2D-8A41-29B723EB0119}" dt="2024-06-27T10:51:55.149" v="708" actId="164"/>
          <ac:picMkLst>
            <pc:docMk/>
            <pc:sldMk cId="387321274" sldId="297"/>
            <ac:picMk id="17" creationId="{32300922-B57C-48B2-95AF-6A0AAABEC698}"/>
          </ac:picMkLst>
        </pc:picChg>
        <pc:picChg chg="del mod topLvl">
          <ac:chgData name="Andre de Araujo Vieira" userId="4c91897c-db21-4ff9-aa77-23d1e8ea61ae" providerId="ADAL" clId="{C7B7560A-E7EE-4C2D-8A41-29B723EB0119}" dt="2024-06-27T10:50:23.744" v="697" actId="478"/>
          <ac:picMkLst>
            <pc:docMk/>
            <pc:sldMk cId="387321274" sldId="297"/>
            <ac:picMk id="18" creationId="{7030A7CC-16B4-4E4B-9B05-5CAA3A1DA999}"/>
          </ac:picMkLst>
        </pc:picChg>
        <pc:picChg chg="del mod">
          <ac:chgData name="Andre de Araujo Vieira" userId="4c91897c-db21-4ff9-aa77-23d1e8ea61ae" providerId="ADAL" clId="{C7B7560A-E7EE-4C2D-8A41-29B723EB0119}" dt="2024-06-27T10:52:33.422" v="718" actId="478"/>
          <ac:picMkLst>
            <pc:docMk/>
            <pc:sldMk cId="387321274" sldId="297"/>
            <ac:picMk id="20" creationId="{B336892B-672F-405B-9ED5-DB74DA636B05}"/>
          </ac:picMkLst>
        </pc:picChg>
      </pc:sldChg>
    </pc:docChg>
  </pc:docChgLst>
  <pc:docChgLst>
    <pc:chgData name="Andre de Araujo Vieira" userId="S::avieira2@ed.ac.uk::4c91897c-db21-4ff9-aa77-23d1e8ea61ae" providerId="AD" clId="Web-{FB1091C2-F13F-3036-A39D-B11318CC7DF2}"/>
    <pc:docChg chg="modSld">
      <pc:chgData name="Andre de Araujo Vieira" userId="S::avieira2@ed.ac.uk::4c91897c-db21-4ff9-aa77-23d1e8ea61ae" providerId="AD" clId="Web-{FB1091C2-F13F-3036-A39D-B11318CC7DF2}" dt="2024-07-01T08:17:47.226" v="3" actId="1076"/>
      <pc:docMkLst>
        <pc:docMk/>
      </pc:docMkLst>
      <pc:sldChg chg="modSp">
        <pc:chgData name="Andre de Araujo Vieira" userId="S::avieira2@ed.ac.uk::4c91897c-db21-4ff9-aa77-23d1e8ea61ae" providerId="AD" clId="Web-{FB1091C2-F13F-3036-A39D-B11318CC7DF2}" dt="2024-07-01T08:17:47.226" v="3" actId="1076"/>
        <pc:sldMkLst>
          <pc:docMk/>
          <pc:sldMk cId="387321274" sldId="297"/>
        </pc:sldMkLst>
        <pc:grpChg chg="mod">
          <ac:chgData name="Andre de Araujo Vieira" userId="S::avieira2@ed.ac.uk::4c91897c-db21-4ff9-aa77-23d1e8ea61ae" providerId="AD" clId="Web-{FB1091C2-F13F-3036-A39D-B11318CC7DF2}" dt="2024-07-01T08:17:47.226" v="3" actId="1076"/>
          <ac:grpSpMkLst>
            <pc:docMk/>
            <pc:sldMk cId="387321274" sldId="297"/>
            <ac:grpSpMk id="2" creationId="{4443D8DD-EC69-44D3-8200-83568851EFC7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FD4350-30AF-441F-873B-B39B5B9726D6}" type="datetimeFigureOut">
              <a:rPr lang="en-GB" smtClean="0"/>
              <a:t>08/08/2024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2FDDC8-5CD9-479E-803E-D081C8F6DB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683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6C576-BD95-423E-AA71-1CCBE5A2C0B1}" type="datetime1">
              <a:rPr lang="en-GB" smtClean="0"/>
              <a:t>08/08/2024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9F44-D81C-46CF-9BB4-4C45922E8C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090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00357-D6EE-4E58-935E-C1E17DFD89F8}" type="datetime1">
              <a:rPr lang="en-GB" smtClean="0"/>
              <a:t>08/08/2024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9F44-D81C-46CF-9BB4-4C45922E8C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969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B89A8-6FBE-4A52-A9FC-918D56BFE592}" type="datetime1">
              <a:rPr lang="en-GB" smtClean="0"/>
              <a:t>08/08/2024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9F44-D81C-46CF-9BB4-4C45922E8C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250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A292C-E80B-4348-91B9-C14B9A45F508}" type="datetime1">
              <a:rPr lang="en-GB" smtClean="0"/>
              <a:t>08/08/2024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9F44-D81C-46CF-9BB4-4C45922E8C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465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4CE1-A422-4BA1-997B-97978B44E9FC}" type="datetime1">
              <a:rPr lang="en-GB" smtClean="0"/>
              <a:t>08/08/2024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9F44-D81C-46CF-9BB4-4C45922E8C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500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26AA-107D-4099-A865-CDB0FDA51FED}" type="datetime1">
              <a:rPr lang="en-GB" smtClean="0"/>
              <a:t>08/08/2024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9F44-D81C-46CF-9BB4-4C45922E8C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43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5002-5424-4694-A3A0-0D556CDD6812}" type="datetime1">
              <a:rPr lang="en-GB" smtClean="0"/>
              <a:t>08/08/2024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9F44-D81C-46CF-9BB4-4C45922E8C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142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6F994-7002-4E68-AF78-6A8FD2C775DE}" type="datetime1">
              <a:rPr lang="en-GB" smtClean="0"/>
              <a:t>08/08/2024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9F44-D81C-46CF-9BB4-4C45922E8C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926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D46D9-A7D6-474A-93EC-456E5D7FECD0}" type="datetime1">
              <a:rPr lang="en-GB" smtClean="0"/>
              <a:t>08/08/2024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9F44-D81C-46CF-9BB4-4C45922E8C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657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3777A-4FD7-4CC3-8BA3-2A13815752F8}" type="datetime1">
              <a:rPr lang="en-GB" smtClean="0"/>
              <a:t>08/08/2024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9F44-D81C-46CF-9BB4-4C45922E8C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53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F3985-29FC-4EDE-A276-8AF161ECFF14}" type="datetime1">
              <a:rPr lang="en-GB" smtClean="0"/>
              <a:t>08/08/2024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9F44-D81C-46CF-9BB4-4C45922E8C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8293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2795F-8648-44A0-9DC6-7D6310B041CB}" type="datetime1">
              <a:rPr lang="en-GB" smtClean="0"/>
              <a:t>08/08/2024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A9F44-D81C-46CF-9BB4-4C45922E8C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468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1.wdp"/><Relationship Id="rId7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7.png"/><Relationship Id="rId4" Type="http://schemas.openxmlformats.org/officeDocument/2006/relationships/hyperlink" Target="https://pixabay.com/en/arrow-right-arrow-sign-symbol-icon-310628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igitalresearchservices.ed.ac.uk/resource-finder" TargetMode="Externa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igitalresearchservices.ed.ac.uk/" TargetMode="External"/><Relationship Id="rId13" Type="http://schemas.openxmlformats.org/officeDocument/2006/relationships/hyperlink" Target="https://commons.wikimedia.org/wiki/Category:Microsoft_SharePoint?uselang=de" TargetMode="External"/><Relationship Id="rId18" Type="http://schemas.openxmlformats.org/officeDocument/2006/relationships/image" Target="../media/image82.png"/><Relationship Id="rId3" Type="http://schemas.openxmlformats.org/officeDocument/2006/relationships/hyperlink" Target="https://pixabay.com/nl/vectors/web-adres-website-internet-symbool-1873373/" TargetMode="External"/><Relationship Id="rId21" Type="http://schemas.openxmlformats.org/officeDocument/2006/relationships/image" Target="../media/image84.png"/><Relationship Id="rId7" Type="http://schemas.openxmlformats.org/officeDocument/2006/relationships/hyperlink" Target="https://uoe.sharepoint.com/sites/DRSFacilitation" TargetMode="External"/><Relationship Id="rId12" Type="http://schemas.openxmlformats.org/officeDocument/2006/relationships/image" Target="../media/image79.png"/><Relationship Id="rId17" Type="http://schemas.openxmlformats.org/officeDocument/2006/relationships/hyperlink" Target="https://freesvg.org/mono-mail" TargetMode="External"/><Relationship Id="rId2" Type="http://schemas.openxmlformats.org/officeDocument/2006/relationships/image" Target="../media/image77.png"/><Relationship Id="rId16" Type="http://schemas.openxmlformats.org/officeDocument/2006/relationships/image" Target="../media/image81.png"/><Relationship Id="rId20" Type="http://schemas.openxmlformats.org/officeDocument/2006/relationships/hyperlink" Target="https://openclipart.org/detail/24645/mailbox%201%20icon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list.is.ed.ac.uk/lists/subscribe/digitalresearch" TargetMode="External"/><Relationship Id="rId11" Type="http://schemas.openxmlformats.org/officeDocument/2006/relationships/hyperlink" Target="mailto:digitalresearchservices@ed.ac.uk" TargetMode="External"/><Relationship Id="rId5" Type="http://schemas.openxmlformats.org/officeDocument/2006/relationships/image" Target="../media/image3.png"/><Relationship Id="rId15" Type="http://schemas.openxmlformats.org/officeDocument/2006/relationships/image" Target="../media/image80.png"/><Relationship Id="rId10" Type="http://schemas.openxmlformats.org/officeDocument/2006/relationships/hyperlink" Target="https://twitter.com/DRS_UoE" TargetMode="External"/><Relationship Id="rId19" Type="http://schemas.openxmlformats.org/officeDocument/2006/relationships/image" Target="../media/image83.png"/><Relationship Id="rId4" Type="http://schemas.openxmlformats.org/officeDocument/2006/relationships/image" Target="../media/image78.png"/><Relationship Id="rId9" Type="http://schemas.openxmlformats.org/officeDocument/2006/relationships/hyperlink" Target="https://www.linkedin.com/company/DRS_UoE" TargetMode="External"/><Relationship Id="rId14" Type="http://schemas.openxmlformats.org/officeDocument/2006/relationships/hyperlink" Target="https://www.linkedin.com/company/drs_uoe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9" Type="http://schemas.openxmlformats.org/officeDocument/2006/relationships/image" Target="../media/image42.png"/><Relationship Id="rId21" Type="http://schemas.openxmlformats.org/officeDocument/2006/relationships/image" Target="../media/image24.png"/><Relationship Id="rId34" Type="http://schemas.openxmlformats.org/officeDocument/2006/relationships/image" Target="../media/image37.png"/><Relationship Id="rId42" Type="http://schemas.openxmlformats.org/officeDocument/2006/relationships/image" Target="../media/image45.png"/><Relationship Id="rId47" Type="http://schemas.openxmlformats.org/officeDocument/2006/relationships/image" Target="../media/image50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9" Type="http://schemas.openxmlformats.org/officeDocument/2006/relationships/image" Target="../media/image32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37" Type="http://schemas.openxmlformats.org/officeDocument/2006/relationships/image" Target="../media/image40.png"/><Relationship Id="rId40" Type="http://schemas.openxmlformats.org/officeDocument/2006/relationships/image" Target="../media/image43.png"/><Relationship Id="rId45" Type="http://schemas.openxmlformats.org/officeDocument/2006/relationships/image" Target="../media/image48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36" Type="http://schemas.openxmlformats.org/officeDocument/2006/relationships/image" Target="../media/image39.png"/><Relationship Id="rId49" Type="http://schemas.openxmlformats.org/officeDocument/2006/relationships/image" Target="../media/image52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4" Type="http://schemas.openxmlformats.org/officeDocument/2006/relationships/image" Target="../media/image47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Relationship Id="rId35" Type="http://schemas.openxmlformats.org/officeDocument/2006/relationships/image" Target="../media/image38.png"/><Relationship Id="rId43" Type="http://schemas.openxmlformats.org/officeDocument/2006/relationships/image" Target="../media/image46.png"/><Relationship Id="rId48" Type="http://schemas.openxmlformats.org/officeDocument/2006/relationships/image" Target="../media/image51.png"/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openxmlformats.org/officeDocument/2006/relationships/image" Target="../media/image36.png"/><Relationship Id="rId38" Type="http://schemas.openxmlformats.org/officeDocument/2006/relationships/image" Target="../media/image41.png"/><Relationship Id="rId46" Type="http://schemas.openxmlformats.org/officeDocument/2006/relationships/image" Target="../media/image49.png"/><Relationship Id="rId20" Type="http://schemas.openxmlformats.org/officeDocument/2006/relationships/image" Target="../media/image23.png"/><Relationship Id="rId41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.ac.uk/information-services/computing/desktop-personal/datasync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D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E7169BD-1116-43C3-8266-50FEF8FD7D06}"/>
              </a:ext>
            </a:extLst>
          </p:cNvPr>
          <p:cNvGrpSpPr/>
          <p:nvPr/>
        </p:nvGrpSpPr>
        <p:grpSpPr>
          <a:xfrm>
            <a:off x="-1" y="0"/>
            <a:ext cx="12192000" cy="6858000"/>
            <a:chOff x="-1" y="0"/>
            <a:chExt cx="12192000" cy="685800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CAEBCEE-02D0-4C7E-9A4C-41F0573A32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92" t="16261" b="16261"/>
            <a:stretch/>
          </p:blipFill>
          <p:spPr>
            <a:xfrm>
              <a:off x="69622" y="0"/>
              <a:ext cx="10734675" cy="68580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FA2F76F-6577-443E-90A3-6B232CB457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429" t="16261" b="16261"/>
            <a:stretch/>
          </p:blipFill>
          <p:spPr>
            <a:xfrm flipH="1">
              <a:off x="10804296" y="0"/>
              <a:ext cx="1387703" cy="6858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BB43854-229F-4C62-BE7A-338559A413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92" t="16261" b="16261"/>
            <a:stretch/>
          </p:blipFill>
          <p:spPr>
            <a:xfrm>
              <a:off x="-1" y="0"/>
              <a:ext cx="10804296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262" y="5981829"/>
            <a:ext cx="3829767" cy="673186"/>
          </a:xfrm>
        </p:spPr>
        <p:txBody>
          <a:bodyPr>
            <a:normAutofit/>
          </a:bodyPr>
          <a:lstStyle/>
          <a:p>
            <a:pPr algn="l"/>
            <a:r>
              <a:rPr lang="en-GB" sz="1400" b="1" dirty="0">
                <a:solidFill>
                  <a:srgbClr val="343F47"/>
                </a:solidFill>
                <a:latin typeface="Arial Black" panose="020B0A04020102020204" pitchFamily="34" charset="0"/>
              </a:rPr>
              <a:t>RESEARCH FACILITATION TEAM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5402147" y="2666397"/>
            <a:ext cx="6559778" cy="15252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600" b="1" dirty="0">
                <a:solidFill>
                  <a:srgbClr val="343F47"/>
                </a:solidFill>
              </a:rPr>
              <a:t>DIGITAL RESEARCH SERVICES SUPPORT AT ALL STAGES OF YOUR RESEARCH LIFECYCLE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C795CAC5-5BCD-4F77-BE1F-9027F855CAE8}"/>
              </a:ext>
            </a:extLst>
          </p:cNvPr>
          <p:cNvSpPr txBox="1">
            <a:spLocks/>
          </p:cNvSpPr>
          <p:nvPr/>
        </p:nvSpPr>
        <p:spPr>
          <a:xfrm>
            <a:off x="10873919" y="6286500"/>
            <a:ext cx="1116714" cy="368515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b="1" dirty="0">
                <a:solidFill>
                  <a:srgbClr val="343F47"/>
                </a:solidFill>
              </a:rPr>
              <a:t>07</a:t>
            </a:r>
            <a:r>
              <a:rPr lang="en-GB" sz="1400" b="1" baseline="30000" dirty="0">
                <a:solidFill>
                  <a:srgbClr val="343F47"/>
                </a:solidFill>
              </a:rPr>
              <a:t>th</a:t>
            </a:r>
            <a:r>
              <a:rPr lang="en-GB" sz="1400" b="1" dirty="0">
                <a:solidFill>
                  <a:srgbClr val="343F47"/>
                </a:solidFill>
              </a:rPr>
              <a:t>  August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49300F-E879-4526-892A-BD4669FD8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063" y="332097"/>
            <a:ext cx="3614628" cy="82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94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>
            <a:extLst>
              <a:ext uri="{FF2B5EF4-FFF2-40B4-BE49-F238E27FC236}">
                <a16:creationId xmlns:a16="http://schemas.microsoft.com/office/drawing/2014/main" id="{BBF62C59-D63E-43BC-ADA9-4F1C4787A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77" y="2121050"/>
            <a:ext cx="1620694" cy="267530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4B11F70-53FB-459F-A0E9-A71BD714E1ED}"/>
              </a:ext>
            </a:extLst>
          </p:cNvPr>
          <p:cNvGrpSpPr/>
          <p:nvPr/>
        </p:nvGrpSpPr>
        <p:grpSpPr>
          <a:xfrm>
            <a:off x="487161" y="1402691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79" name="Pentagon 7">
              <a:extLst>
                <a:ext uri="{FF2B5EF4-FFF2-40B4-BE49-F238E27FC236}">
                  <a16:creationId xmlns:a16="http://schemas.microsoft.com/office/drawing/2014/main" id="{D0E3244F-75AE-438D-A42D-2DBB03E22B69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Chevron 8">
              <a:extLst>
                <a:ext uri="{FF2B5EF4-FFF2-40B4-BE49-F238E27FC236}">
                  <a16:creationId xmlns:a16="http://schemas.microsoft.com/office/drawing/2014/main" id="{338BA8DE-F8B1-48B4-93B6-F37F39F2CAD1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9D5DAA-8548-4089-8697-EF8C0013C439}"/>
              </a:ext>
            </a:extLst>
          </p:cNvPr>
          <p:cNvGrpSpPr/>
          <p:nvPr/>
        </p:nvGrpSpPr>
        <p:grpSpPr>
          <a:xfrm>
            <a:off x="1965777" y="1406090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77" name="Pentagon 15">
              <a:extLst>
                <a:ext uri="{FF2B5EF4-FFF2-40B4-BE49-F238E27FC236}">
                  <a16:creationId xmlns:a16="http://schemas.microsoft.com/office/drawing/2014/main" id="{F9042DC5-D73A-497C-AB74-28C28B51EFED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Chevron 16">
              <a:extLst>
                <a:ext uri="{FF2B5EF4-FFF2-40B4-BE49-F238E27FC236}">
                  <a16:creationId xmlns:a16="http://schemas.microsoft.com/office/drawing/2014/main" id="{27D4D59D-AD16-4735-9B83-EA241798A8C1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A64C807-8693-440A-A97B-838240665790}"/>
              </a:ext>
            </a:extLst>
          </p:cNvPr>
          <p:cNvGrpSpPr/>
          <p:nvPr/>
        </p:nvGrpSpPr>
        <p:grpSpPr>
          <a:xfrm>
            <a:off x="1226469" y="1406090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75" name="Pentagon 18">
              <a:extLst>
                <a:ext uri="{FF2B5EF4-FFF2-40B4-BE49-F238E27FC236}">
                  <a16:creationId xmlns:a16="http://schemas.microsoft.com/office/drawing/2014/main" id="{20C784EE-9E65-4135-865E-AD440A78E1CA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Chevron 19">
              <a:extLst>
                <a:ext uri="{FF2B5EF4-FFF2-40B4-BE49-F238E27FC236}">
                  <a16:creationId xmlns:a16="http://schemas.microsoft.com/office/drawing/2014/main" id="{DE157101-1311-4055-A876-8E4AA2AAEBD9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572DA0A-6CD0-4BA3-A6CE-35B3CA0CFC1D}"/>
              </a:ext>
            </a:extLst>
          </p:cNvPr>
          <p:cNvGrpSpPr/>
          <p:nvPr/>
        </p:nvGrpSpPr>
        <p:grpSpPr>
          <a:xfrm>
            <a:off x="3435870" y="1402691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73" name="Pentagon 21">
              <a:extLst>
                <a:ext uri="{FF2B5EF4-FFF2-40B4-BE49-F238E27FC236}">
                  <a16:creationId xmlns:a16="http://schemas.microsoft.com/office/drawing/2014/main" id="{66337A78-FA3F-4910-BD60-DC6DEEBDE670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F9B63D"/>
            </a:solidFill>
            <a:ln>
              <a:solidFill>
                <a:srgbClr val="F9B6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Chevron 22">
              <a:extLst>
                <a:ext uri="{FF2B5EF4-FFF2-40B4-BE49-F238E27FC236}">
                  <a16:creationId xmlns:a16="http://schemas.microsoft.com/office/drawing/2014/main" id="{CAE0F928-576C-4AD2-B827-2307759DF937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F9B63D"/>
            </a:solidFill>
            <a:ln>
              <a:solidFill>
                <a:srgbClr val="F9B6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55DAF81-57E0-49BB-911E-4B1A7D8F3C32}"/>
              </a:ext>
            </a:extLst>
          </p:cNvPr>
          <p:cNvGrpSpPr/>
          <p:nvPr/>
        </p:nvGrpSpPr>
        <p:grpSpPr>
          <a:xfrm>
            <a:off x="2696562" y="1402691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71" name="Pentagon 24">
              <a:extLst>
                <a:ext uri="{FF2B5EF4-FFF2-40B4-BE49-F238E27FC236}">
                  <a16:creationId xmlns:a16="http://schemas.microsoft.com/office/drawing/2014/main" id="{21F79C8E-2C88-40C7-B733-F996146E38BF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Chevron 25">
              <a:extLst>
                <a:ext uri="{FF2B5EF4-FFF2-40B4-BE49-F238E27FC236}">
                  <a16:creationId xmlns:a16="http://schemas.microsoft.com/office/drawing/2014/main" id="{AF80435A-A498-40E9-8821-E2D3FB4E570F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96A2AB4-CF92-42EF-9B6B-5FDC317179F8}"/>
              </a:ext>
            </a:extLst>
          </p:cNvPr>
          <p:cNvGrpSpPr/>
          <p:nvPr/>
        </p:nvGrpSpPr>
        <p:grpSpPr>
          <a:xfrm>
            <a:off x="4914486" y="1406090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69" name="Pentagon 27">
              <a:extLst>
                <a:ext uri="{FF2B5EF4-FFF2-40B4-BE49-F238E27FC236}">
                  <a16:creationId xmlns:a16="http://schemas.microsoft.com/office/drawing/2014/main" id="{9D39FF35-0E37-4C22-B3B3-8CDB183012D6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A02C7A"/>
            </a:solidFill>
            <a:ln>
              <a:solidFill>
                <a:srgbClr val="A02C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Chevron 28">
              <a:extLst>
                <a:ext uri="{FF2B5EF4-FFF2-40B4-BE49-F238E27FC236}">
                  <a16:creationId xmlns:a16="http://schemas.microsoft.com/office/drawing/2014/main" id="{95F4B2AB-A339-46E2-93FB-490ACAF9B941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A02C7A"/>
            </a:solidFill>
            <a:ln>
              <a:solidFill>
                <a:srgbClr val="A02C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CC12781-C86A-4208-8BD2-7ECDD6664F2B}"/>
              </a:ext>
            </a:extLst>
          </p:cNvPr>
          <p:cNvGrpSpPr/>
          <p:nvPr/>
        </p:nvGrpSpPr>
        <p:grpSpPr>
          <a:xfrm>
            <a:off x="4175178" y="1406090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67" name="Pentagon 30">
              <a:extLst>
                <a:ext uri="{FF2B5EF4-FFF2-40B4-BE49-F238E27FC236}">
                  <a16:creationId xmlns:a16="http://schemas.microsoft.com/office/drawing/2014/main" id="{9C830515-63D4-4BF3-A5E4-52656D228117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DE6F37"/>
            </a:solidFill>
            <a:ln>
              <a:solidFill>
                <a:srgbClr val="DE6F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Chevron 31">
              <a:extLst>
                <a:ext uri="{FF2B5EF4-FFF2-40B4-BE49-F238E27FC236}">
                  <a16:creationId xmlns:a16="http://schemas.microsoft.com/office/drawing/2014/main" id="{ECB4C500-4FD5-4956-8B7D-BC2E5BAE7B5D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DE6F37"/>
            </a:solidFill>
            <a:ln>
              <a:solidFill>
                <a:srgbClr val="DE6F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A716C9D-6068-4DAF-B9E6-7F5E5491DCD5}"/>
              </a:ext>
            </a:extLst>
          </p:cNvPr>
          <p:cNvGrpSpPr/>
          <p:nvPr/>
        </p:nvGrpSpPr>
        <p:grpSpPr>
          <a:xfrm>
            <a:off x="6405669" y="1393851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65" name="Pentagon 33">
              <a:extLst>
                <a:ext uri="{FF2B5EF4-FFF2-40B4-BE49-F238E27FC236}">
                  <a16:creationId xmlns:a16="http://schemas.microsoft.com/office/drawing/2014/main" id="{BCE71491-BBC7-4F21-88B7-B68745E5635B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0792B4"/>
            </a:solidFill>
            <a:ln>
              <a:solidFill>
                <a:srgbClr val="0792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Chevron 34">
              <a:extLst>
                <a:ext uri="{FF2B5EF4-FFF2-40B4-BE49-F238E27FC236}">
                  <a16:creationId xmlns:a16="http://schemas.microsoft.com/office/drawing/2014/main" id="{3A517ACD-FCBE-4702-88A5-216909B33CDE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792B4"/>
            </a:solidFill>
            <a:ln>
              <a:solidFill>
                <a:srgbClr val="0792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3258610-AA8A-49BE-AA36-2533D705C054}"/>
              </a:ext>
            </a:extLst>
          </p:cNvPr>
          <p:cNvGrpSpPr/>
          <p:nvPr/>
        </p:nvGrpSpPr>
        <p:grpSpPr>
          <a:xfrm>
            <a:off x="5666361" y="1393851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63" name="Pentagon 36">
              <a:extLst>
                <a:ext uri="{FF2B5EF4-FFF2-40B4-BE49-F238E27FC236}">
                  <a16:creationId xmlns:a16="http://schemas.microsoft.com/office/drawing/2014/main" id="{67EDCA2E-FE55-4886-9397-50225F027E2D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B52139"/>
            </a:solidFill>
            <a:ln>
              <a:solidFill>
                <a:srgbClr val="B521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Chevron 37">
              <a:extLst>
                <a:ext uri="{FF2B5EF4-FFF2-40B4-BE49-F238E27FC236}">
                  <a16:creationId xmlns:a16="http://schemas.microsoft.com/office/drawing/2014/main" id="{544811F9-77DD-4D0C-BD74-E184207A88C0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B52139"/>
            </a:solidFill>
            <a:ln>
              <a:solidFill>
                <a:srgbClr val="B521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FD25F0F-572F-4F96-A9E9-095BEA7D1D83}"/>
              </a:ext>
            </a:extLst>
          </p:cNvPr>
          <p:cNvGrpSpPr/>
          <p:nvPr/>
        </p:nvGrpSpPr>
        <p:grpSpPr>
          <a:xfrm>
            <a:off x="7884285" y="1397250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61" name="Pentagon 39">
              <a:extLst>
                <a:ext uri="{FF2B5EF4-FFF2-40B4-BE49-F238E27FC236}">
                  <a16:creationId xmlns:a16="http://schemas.microsoft.com/office/drawing/2014/main" id="{3F9450E2-AE31-4D7A-8CA4-E7F36890A48E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CCCCCC"/>
            </a:solidFill>
            <a:ln>
              <a:solidFill>
                <a:srgbClr val="CC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Chevron 40">
              <a:extLst>
                <a:ext uri="{FF2B5EF4-FFF2-40B4-BE49-F238E27FC236}">
                  <a16:creationId xmlns:a16="http://schemas.microsoft.com/office/drawing/2014/main" id="{863CD0AC-08D6-4074-BADD-F2F38D3E339A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CCCCCC"/>
            </a:solidFill>
            <a:ln>
              <a:solidFill>
                <a:srgbClr val="CC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433AB94-0B42-4663-B877-128EACD7D9E7}"/>
              </a:ext>
            </a:extLst>
          </p:cNvPr>
          <p:cNvGrpSpPr/>
          <p:nvPr/>
        </p:nvGrpSpPr>
        <p:grpSpPr>
          <a:xfrm>
            <a:off x="7144977" y="1397250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59" name="Pentagon 42">
              <a:extLst>
                <a:ext uri="{FF2B5EF4-FFF2-40B4-BE49-F238E27FC236}">
                  <a16:creationId xmlns:a16="http://schemas.microsoft.com/office/drawing/2014/main" id="{BE54FEF4-2A9F-45E7-A693-380B17C2EF8E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37D8E8"/>
            </a:solidFill>
            <a:ln>
              <a:solidFill>
                <a:srgbClr val="37D8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Chevron 43">
              <a:extLst>
                <a:ext uri="{FF2B5EF4-FFF2-40B4-BE49-F238E27FC236}">
                  <a16:creationId xmlns:a16="http://schemas.microsoft.com/office/drawing/2014/main" id="{3C11671A-8112-4008-B87A-56D9D1AB4A49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37D8E8"/>
            </a:solidFill>
            <a:ln>
              <a:solidFill>
                <a:srgbClr val="37D8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4714C71-B6AC-4E57-8082-9D67586AB8CB}"/>
              </a:ext>
            </a:extLst>
          </p:cNvPr>
          <p:cNvGrpSpPr/>
          <p:nvPr/>
        </p:nvGrpSpPr>
        <p:grpSpPr>
          <a:xfrm>
            <a:off x="9354378" y="1393851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57" name="Pentagon 45">
              <a:extLst>
                <a:ext uri="{FF2B5EF4-FFF2-40B4-BE49-F238E27FC236}">
                  <a16:creationId xmlns:a16="http://schemas.microsoft.com/office/drawing/2014/main" id="{7FC9C2F2-260C-4D8C-9EA9-4618D5972382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Chevron 46">
              <a:extLst>
                <a:ext uri="{FF2B5EF4-FFF2-40B4-BE49-F238E27FC236}">
                  <a16:creationId xmlns:a16="http://schemas.microsoft.com/office/drawing/2014/main" id="{4663EE90-EDD3-4987-85C3-EFFC653EE39D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EA82F2B-1EF2-4D5D-B361-C216BA625374}"/>
              </a:ext>
            </a:extLst>
          </p:cNvPr>
          <p:cNvGrpSpPr/>
          <p:nvPr/>
        </p:nvGrpSpPr>
        <p:grpSpPr>
          <a:xfrm>
            <a:off x="8615070" y="1393851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55" name="Pentagon 48">
              <a:extLst>
                <a:ext uri="{FF2B5EF4-FFF2-40B4-BE49-F238E27FC236}">
                  <a16:creationId xmlns:a16="http://schemas.microsoft.com/office/drawing/2014/main" id="{058FC528-F93A-432D-965A-91E5756E51AB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Chevron 49">
              <a:extLst>
                <a:ext uri="{FF2B5EF4-FFF2-40B4-BE49-F238E27FC236}">
                  <a16:creationId xmlns:a16="http://schemas.microsoft.com/office/drawing/2014/main" id="{BAD325D5-6E10-4A1D-8D52-F082F4371B20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E829367-9F0F-48BD-8BF8-61C9F3CE767B}"/>
              </a:ext>
            </a:extLst>
          </p:cNvPr>
          <p:cNvGrpSpPr/>
          <p:nvPr/>
        </p:nvGrpSpPr>
        <p:grpSpPr>
          <a:xfrm>
            <a:off x="10832994" y="1397250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53" name="Pentagon 51">
              <a:extLst>
                <a:ext uri="{FF2B5EF4-FFF2-40B4-BE49-F238E27FC236}">
                  <a16:creationId xmlns:a16="http://schemas.microsoft.com/office/drawing/2014/main" id="{B1925536-25CE-492C-BB34-CEF7B016E778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Chevron 52">
              <a:extLst>
                <a:ext uri="{FF2B5EF4-FFF2-40B4-BE49-F238E27FC236}">
                  <a16:creationId xmlns:a16="http://schemas.microsoft.com/office/drawing/2014/main" id="{230105A2-61EA-4E5C-83C9-8174DA344173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CDD0007-03BF-4A89-BA43-A53FD0DD1992}"/>
              </a:ext>
            </a:extLst>
          </p:cNvPr>
          <p:cNvGrpSpPr/>
          <p:nvPr/>
        </p:nvGrpSpPr>
        <p:grpSpPr>
          <a:xfrm>
            <a:off x="10093686" y="1397250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51" name="Pentagon 54">
              <a:extLst>
                <a:ext uri="{FF2B5EF4-FFF2-40B4-BE49-F238E27FC236}">
                  <a16:creationId xmlns:a16="http://schemas.microsoft.com/office/drawing/2014/main" id="{42D9F37D-451F-46D7-B329-7C7F80E97598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Chevron 55">
              <a:extLst>
                <a:ext uri="{FF2B5EF4-FFF2-40B4-BE49-F238E27FC236}">
                  <a16:creationId xmlns:a16="http://schemas.microsoft.com/office/drawing/2014/main" id="{73AB7145-459E-4B32-9241-13C197F2CEF5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81C283F-E77F-4565-85C8-802ED51F228D}"/>
              </a:ext>
            </a:extLst>
          </p:cNvPr>
          <p:cNvGrpSpPr/>
          <p:nvPr/>
        </p:nvGrpSpPr>
        <p:grpSpPr>
          <a:xfrm>
            <a:off x="11584869" y="1393851"/>
            <a:ext cx="607131" cy="484632"/>
            <a:chOff x="4879581" y="4796444"/>
            <a:chExt cx="607131" cy="484632"/>
          </a:xfrm>
          <a:solidFill>
            <a:srgbClr val="002D62"/>
          </a:solidFill>
        </p:grpSpPr>
        <p:sp>
          <p:nvSpPr>
            <p:cNvPr id="49" name="Pentagon 57">
              <a:extLst>
                <a:ext uri="{FF2B5EF4-FFF2-40B4-BE49-F238E27FC236}">
                  <a16:creationId xmlns:a16="http://schemas.microsoft.com/office/drawing/2014/main" id="{514E73AD-1C45-4F58-99D1-DB8807A20D43}"/>
                </a:ext>
              </a:extLst>
            </p:cNvPr>
            <p:cNvSpPr/>
            <p:nvPr/>
          </p:nvSpPr>
          <p:spPr>
            <a:xfrm>
              <a:off x="5128953" y="4796444"/>
              <a:ext cx="357759" cy="484632"/>
            </a:xfrm>
            <a:prstGeom prst="homePlate">
              <a:avLst>
                <a:gd name="adj" fmla="val 0"/>
              </a:avLst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Chevron 58">
              <a:extLst>
                <a:ext uri="{FF2B5EF4-FFF2-40B4-BE49-F238E27FC236}">
                  <a16:creationId xmlns:a16="http://schemas.microsoft.com/office/drawing/2014/main" id="{8E076314-A3D2-4245-9FBC-A4BE30A12028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82" name="Pentagon 7">
            <a:extLst>
              <a:ext uri="{FF2B5EF4-FFF2-40B4-BE49-F238E27FC236}">
                <a16:creationId xmlns:a16="http://schemas.microsoft.com/office/drawing/2014/main" id="{BD270E58-70DB-49ED-9E21-0F9E1CB7ACD3}"/>
              </a:ext>
            </a:extLst>
          </p:cNvPr>
          <p:cNvSpPr/>
          <p:nvPr/>
        </p:nvSpPr>
        <p:spPr>
          <a:xfrm>
            <a:off x="0" y="1402691"/>
            <a:ext cx="614622" cy="484632"/>
          </a:xfrm>
          <a:prstGeom prst="homePlate">
            <a:avLst/>
          </a:prstGeom>
          <a:solidFill>
            <a:srgbClr val="012C61"/>
          </a:solidFill>
          <a:ln>
            <a:solidFill>
              <a:srgbClr val="012C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AB9F3B-7859-47A0-8E48-7D7DC16D3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816" y="0"/>
            <a:ext cx="7930407" cy="6858000"/>
          </a:xfrm>
          <a:prstGeom prst="rect">
            <a:avLst/>
          </a:prstGeom>
        </p:spPr>
      </p:pic>
      <p:sp>
        <p:nvSpPr>
          <p:cNvPr id="81" name="Subtitle 2">
            <a:extLst>
              <a:ext uri="{FF2B5EF4-FFF2-40B4-BE49-F238E27FC236}">
                <a16:creationId xmlns:a16="http://schemas.microsoft.com/office/drawing/2014/main" id="{525CEE29-8082-44DB-8688-75204E9D78DE}"/>
              </a:ext>
            </a:extLst>
          </p:cNvPr>
          <p:cNvSpPr txBox="1">
            <a:spLocks/>
          </p:cNvSpPr>
          <p:nvPr/>
        </p:nvSpPr>
        <p:spPr>
          <a:xfrm>
            <a:off x="357620" y="6175480"/>
            <a:ext cx="1833130" cy="4539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bg2">
                    <a:lumMod val="50000"/>
                  </a:schemeClr>
                </a:solidFill>
              </a:rPr>
              <a:t>Dr André Vieira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bg2">
                    <a:lumMod val="50000"/>
                  </a:schemeClr>
                </a:solidFill>
              </a:rPr>
              <a:t>Research Facilitator, CSE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4441E029-FF17-44C0-9C8F-874181C4DC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8" y="360519"/>
            <a:ext cx="3086534" cy="70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955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B5662A6-9B48-4E8C-AEB3-7561FBF45B78}"/>
              </a:ext>
            </a:extLst>
          </p:cNvPr>
          <p:cNvSpPr txBox="1">
            <a:spLocks/>
          </p:cNvSpPr>
          <p:nvPr/>
        </p:nvSpPr>
        <p:spPr>
          <a:xfrm>
            <a:off x="9589889" y="1304811"/>
            <a:ext cx="2064388" cy="5726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600" dirty="0">
                <a:solidFill>
                  <a:srgbClr val="012C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Help you navigate the complex landscape of digital tools</a:t>
            </a:r>
            <a:endParaRPr lang="en-GB" sz="1400" dirty="0">
              <a:solidFill>
                <a:srgbClr val="012C6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7707107-C7B7-4E5D-8AE8-9D8A507B4327}"/>
              </a:ext>
            </a:extLst>
          </p:cNvPr>
          <p:cNvSpPr txBox="1">
            <a:spLocks/>
          </p:cNvSpPr>
          <p:nvPr/>
        </p:nvSpPr>
        <p:spPr>
          <a:xfrm>
            <a:off x="499952" y="1664264"/>
            <a:ext cx="1967022" cy="565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600">
                <a:solidFill>
                  <a:srgbClr val="012C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Connect researchers and service providers</a:t>
            </a:r>
            <a:endParaRPr lang="en-GB" sz="1400">
              <a:solidFill>
                <a:srgbClr val="012C6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D612129-4323-4058-93F6-BDD7984C5154}"/>
              </a:ext>
            </a:extLst>
          </p:cNvPr>
          <p:cNvSpPr txBox="1">
            <a:spLocks/>
          </p:cNvSpPr>
          <p:nvPr/>
        </p:nvSpPr>
        <p:spPr>
          <a:xfrm>
            <a:off x="10147703" y="3470725"/>
            <a:ext cx="1375007" cy="997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600" dirty="0">
                <a:solidFill>
                  <a:srgbClr val="012C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Tailored approach to the problem</a:t>
            </a:r>
            <a:endParaRPr lang="en-GB" sz="1400" dirty="0">
              <a:solidFill>
                <a:srgbClr val="012C6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B2BD55F-8F0A-4958-B654-4D6A9F97D3A6}"/>
              </a:ext>
            </a:extLst>
          </p:cNvPr>
          <p:cNvSpPr txBox="1">
            <a:spLocks/>
          </p:cNvSpPr>
          <p:nvPr/>
        </p:nvSpPr>
        <p:spPr>
          <a:xfrm>
            <a:off x="9816870" y="5309958"/>
            <a:ext cx="1705840" cy="9402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600">
                <a:solidFill>
                  <a:srgbClr val="012C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Produce digital resource-related training material </a:t>
            </a:r>
            <a:endParaRPr lang="en-GB" sz="1400">
              <a:solidFill>
                <a:srgbClr val="012C6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DAE03FA-D506-4C43-95B8-D1FEC96C1E26}"/>
              </a:ext>
            </a:extLst>
          </p:cNvPr>
          <p:cNvSpPr txBox="1">
            <a:spLocks/>
          </p:cNvSpPr>
          <p:nvPr/>
        </p:nvSpPr>
        <p:spPr>
          <a:xfrm>
            <a:off x="566898" y="5013486"/>
            <a:ext cx="1833130" cy="823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600" dirty="0">
                <a:solidFill>
                  <a:srgbClr val="012C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Enhance the research with digital resources</a:t>
            </a:r>
            <a:endParaRPr lang="en-GB" sz="1400" dirty="0">
              <a:solidFill>
                <a:srgbClr val="012C6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56F7144-76C9-441C-8050-04082823ADAF}"/>
              </a:ext>
            </a:extLst>
          </p:cNvPr>
          <p:cNvSpPr txBox="1">
            <a:spLocks/>
          </p:cNvSpPr>
          <p:nvPr/>
        </p:nvSpPr>
        <p:spPr>
          <a:xfrm>
            <a:off x="499952" y="3537338"/>
            <a:ext cx="1409535" cy="947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600" dirty="0">
                <a:solidFill>
                  <a:srgbClr val="012C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Community Building &amp; Networking</a:t>
            </a:r>
            <a:endParaRPr lang="en-GB" sz="1400" dirty="0">
              <a:solidFill>
                <a:srgbClr val="012C6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1045A3B-286F-4E58-825A-75E179C2F8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1428863" flipH="1">
            <a:off x="1997261" y="2344151"/>
            <a:ext cx="1005012" cy="5025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1D06F74-5CDC-445E-A2C8-8619DF887E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20171137">
            <a:off x="9186155" y="2344152"/>
            <a:ext cx="1005012" cy="5025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F2D263A-D4FD-47D9-8739-685B08DB92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5401"/>
          <a:stretch/>
        </p:blipFill>
        <p:spPr>
          <a:xfrm>
            <a:off x="9271137" y="3718138"/>
            <a:ext cx="749730" cy="5025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072B6AC-9615-4278-B8BD-68A4F7CF61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20171137" flipH="1" flipV="1">
            <a:off x="1997262" y="4858568"/>
            <a:ext cx="1005012" cy="5025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18D81F7-05A8-4482-9C81-9F9EB0B98E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1428863" flipV="1">
            <a:off x="9186156" y="4858569"/>
            <a:ext cx="1005012" cy="50250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D67E597-68CB-48E9-8DAC-7FA94A3162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3879"/>
          <a:stretch/>
        </p:blipFill>
        <p:spPr>
          <a:xfrm rot="10800000" flipV="1">
            <a:off x="1864875" y="3665380"/>
            <a:ext cx="865522" cy="502506"/>
          </a:xfrm>
          <a:prstGeom prst="rect">
            <a:avLst/>
          </a:prstGeom>
        </p:spPr>
      </p:pic>
      <p:sp>
        <p:nvSpPr>
          <p:cNvPr id="31" name="Subtitle 2">
            <a:extLst>
              <a:ext uri="{FF2B5EF4-FFF2-40B4-BE49-F238E27FC236}">
                <a16:creationId xmlns:a16="http://schemas.microsoft.com/office/drawing/2014/main" id="{466B3322-07EF-4469-9A2C-8AAD66B88BF4}"/>
              </a:ext>
            </a:extLst>
          </p:cNvPr>
          <p:cNvSpPr txBox="1">
            <a:spLocks/>
          </p:cNvSpPr>
          <p:nvPr/>
        </p:nvSpPr>
        <p:spPr>
          <a:xfrm>
            <a:off x="357620" y="6175480"/>
            <a:ext cx="1833130" cy="4539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bg2">
                    <a:lumMod val="50000"/>
                  </a:schemeClr>
                </a:solidFill>
              </a:rPr>
              <a:t>Dr André Vieira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bg2">
                    <a:lumMod val="50000"/>
                  </a:schemeClr>
                </a:solidFill>
              </a:rPr>
              <a:t>Research Facilitator, CSE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12A17C-24A5-471D-9003-826A2D3CD5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5848" y="1703773"/>
            <a:ext cx="5525095" cy="376963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C1F0075-081A-4383-8C0E-CCBD2C3FE6DB}"/>
              </a:ext>
            </a:extLst>
          </p:cNvPr>
          <p:cNvGrpSpPr/>
          <p:nvPr/>
        </p:nvGrpSpPr>
        <p:grpSpPr>
          <a:xfrm>
            <a:off x="3059428" y="1664264"/>
            <a:ext cx="5771834" cy="4107886"/>
            <a:chOff x="3059428" y="1664264"/>
            <a:chExt cx="5771834" cy="410788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422CE9A-6618-488A-AC46-4E0745032DFA}"/>
                </a:ext>
              </a:extLst>
            </p:cNvPr>
            <p:cNvSpPr/>
            <p:nvPr/>
          </p:nvSpPr>
          <p:spPr>
            <a:xfrm>
              <a:off x="3059428" y="1664264"/>
              <a:ext cx="2897639" cy="4107886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8FF7A6C-15D2-4AEA-92DD-B2A0C9A3945A}"/>
                </a:ext>
              </a:extLst>
            </p:cNvPr>
            <p:cNvSpPr/>
            <p:nvPr/>
          </p:nvSpPr>
          <p:spPr>
            <a:xfrm>
              <a:off x="5957067" y="3769524"/>
              <a:ext cx="2874195" cy="2002626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A8B34B34-F180-4B5A-A4AE-696F344682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8" y="360519"/>
            <a:ext cx="3086534" cy="70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5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F228840-3E63-4E3F-BC45-63B6751EFBE9}"/>
              </a:ext>
            </a:extLst>
          </p:cNvPr>
          <p:cNvGrpSpPr/>
          <p:nvPr/>
        </p:nvGrpSpPr>
        <p:grpSpPr>
          <a:xfrm>
            <a:off x="-582833" y="0"/>
            <a:ext cx="12774833" cy="6861420"/>
            <a:chOff x="-582833" y="0"/>
            <a:chExt cx="12774833" cy="686142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9C1153B-A9DD-45A0-B031-C71C4C54FF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356" r="9979"/>
            <a:stretch/>
          </p:blipFill>
          <p:spPr>
            <a:xfrm>
              <a:off x="-582833" y="0"/>
              <a:ext cx="12774833" cy="686142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3A22A03-8DA6-4C6A-B6D7-8A26939CA1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7097" t="43441" b="35700"/>
            <a:stretch/>
          </p:blipFill>
          <p:spPr>
            <a:xfrm>
              <a:off x="11785600" y="3014662"/>
              <a:ext cx="406400" cy="12804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2763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C35712-2FF1-4956-A0F1-7E9037D38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07" y="197616"/>
            <a:ext cx="6912655" cy="39838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6C5E50-432D-4F51-8088-071CB8B554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143"/>
          <a:stretch/>
        </p:blipFill>
        <p:spPr>
          <a:xfrm>
            <a:off x="5129718" y="1930743"/>
            <a:ext cx="7062282" cy="47296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1330C9-97C2-4A63-8A5D-404B8124DA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438" y="197616"/>
            <a:ext cx="3086534" cy="7027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2A91A5-7C8B-4711-A467-929EAC5AA5F5}"/>
              </a:ext>
            </a:extLst>
          </p:cNvPr>
          <p:cNvSpPr/>
          <p:nvPr/>
        </p:nvSpPr>
        <p:spPr>
          <a:xfrm>
            <a:off x="259976" y="6150617"/>
            <a:ext cx="4669711" cy="2770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400" b="1" i="0" dirty="0">
                <a:solidFill>
                  <a:srgbClr val="343F47"/>
                </a:solidFill>
                <a:effectLst/>
                <a:latin typeface="Source Sans Pro" panose="020B0503030403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https://digitalresearchservices.ed.ac.uk/resource-finder</a:t>
            </a:r>
            <a:endParaRPr lang="en-GB" sz="1400" b="1" i="0" dirty="0">
              <a:solidFill>
                <a:srgbClr val="343F47"/>
              </a:solidFill>
              <a:effectLst/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53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">
            <a:extLst>
              <a:ext uri="{FF2B5EF4-FFF2-40B4-BE49-F238E27FC236}">
                <a16:creationId xmlns:a16="http://schemas.microsoft.com/office/drawing/2014/main" id="{0C9F7AB5-9FE4-4357-AE07-F3A0F6FA2529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41023006" h="20408945">
                <a:moveTo>
                  <a:pt x="0" y="0"/>
                </a:moveTo>
                <a:lnTo>
                  <a:pt x="41023006" y="0"/>
                </a:lnTo>
                <a:lnTo>
                  <a:pt x="41023006" y="20408945"/>
                </a:lnTo>
                <a:lnTo>
                  <a:pt x="0" y="204089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370" b="-75668"/>
            </a:stretch>
          </a:blipFill>
        </p:spPr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624AC47-CD0E-47A4-8364-FDA8C59928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092" y="311474"/>
            <a:ext cx="2318871" cy="529942"/>
          </a:xfrm>
          <a:prstGeom prst="rect">
            <a:avLst/>
          </a:prstGeom>
        </p:spPr>
      </p:pic>
      <p:grpSp>
        <p:nvGrpSpPr>
          <p:cNvPr id="26" name="Group 3">
            <a:extLst>
              <a:ext uri="{FF2B5EF4-FFF2-40B4-BE49-F238E27FC236}">
                <a16:creationId xmlns:a16="http://schemas.microsoft.com/office/drawing/2014/main" id="{EFA4B5A5-1806-4E93-972D-B5CA8A748148}"/>
              </a:ext>
            </a:extLst>
          </p:cNvPr>
          <p:cNvGrpSpPr/>
          <p:nvPr/>
        </p:nvGrpSpPr>
        <p:grpSpPr>
          <a:xfrm>
            <a:off x="5658760" y="938414"/>
            <a:ext cx="5929493" cy="968918"/>
            <a:chOff x="0" y="0"/>
            <a:chExt cx="2543763" cy="414072"/>
          </a:xfrm>
        </p:grpSpPr>
        <p:sp>
          <p:nvSpPr>
            <p:cNvPr id="28" name="Freeform 4">
              <a:extLst>
                <a:ext uri="{FF2B5EF4-FFF2-40B4-BE49-F238E27FC236}">
                  <a16:creationId xmlns:a16="http://schemas.microsoft.com/office/drawing/2014/main" id="{D02A17CD-EEC3-4CF6-8CE5-3B9152189879}"/>
                </a:ext>
              </a:extLst>
            </p:cNvPr>
            <p:cNvSpPr/>
            <p:nvPr/>
          </p:nvSpPr>
          <p:spPr>
            <a:xfrm>
              <a:off x="0" y="0"/>
              <a:ext cx="2543763" cy="414072"/>
            </a:xfrm>
            <a:custGeom>
              <a:avLst/>
              <a:gdLst/>
              <a:ahLst/>
              <a:cxnLst/>
              <a:rect l="l" t="t" r="r" b="b"/>
              <a:pathLst>
                <a:path w="2543763" h="414072">
                  <a:moveTo>
                    <a:pt x="40880" y="0"/>
                  </a:moveTo>
                  <a:lnTo>
                    <a:pt x="2502882" y="0"/>
                  </a:lnTo>
                  <a:cubicBezTo>
                    <a:pt x="2513725" y="0"/>
                    <a:pt x="2524123" y="4307"/>
                    <a:pt x="2531789" y="11974"/>
                  </a:cubicBezTo>
                  <a:cubicBezTo>
                    <a:pt x="2539456" y="19640"/>
                    <a:pt x="2543763" y="30038"/>
                    <a:pt x="2543763" y="40880"/>
                  </a:cubicBezTo>
                  <a:lnTo>
                    <a:pt x="2543763" y="373191"/>
                  </a:lnTo>
                  <a:cubicBezTo>
                    <a:pt x="2543763" y="384033"/>
                    <a:pt x="2539456" y="394432"/>
                    <a:pt x="2531789" y="402098"/>
                  </a:cubicBezTo>
                  <a:cubicBezTo>
                    <a:pt x="2524123" y="409765"/>
                    <a:pt x="2513725" y="414072"/>
                    <a:pt x="2502882" y="414072"/>
                  </a:cubicBezTo>
                  <a:lnTo>
                    <a:pt x="40880" y="414072"/>
                  </a:lnTo>
                  <a:cubicBezTo>
                    <a:pt x="30038" y="414072"/>
                    <a:pt x="19640" y="409765"/>
                    <a:pt x="11974" y="402098"/>
                  </a:cubicBezTo>
                  <a:cubicBezTo>
                    <a:pt x="4307" y="394432"/>
                    <a:pt x="0" y="384033"/>
                    <a:pt x="0" y="373191"/>
                  </a:cubicBezTo>
                  <a:lnTo>
                    <a:pt x="0" y="40880"/>
                  </a:lnTo>
                  <a:cubicBezTo>
                    <a:pt x="0" y="30038"/>
                    <a:pt x="4307" y="19640"/>
                    <a:pt x="11974" y="11974"/>
                  </a:cubicBezTo>
                  <a:cubicBezTo>
                    <a:pt x="19640" y="4307"/>
                    <a:pt x="30038" y="0"/>
                    <a:pt x="40880" y="0"/>
                  </a:cubicBezTo>
                  <a:close/>
                </a:path>
              </a:pathLst>
            </a:custGeom>
            <a:solidFill>
              <a:srgbClr val="F7F5FF">
                <a:alpha val="87843"/>
              </a:srgbClr>
            </a:solidFill>
          </p:spPr>
        </p:sp>
        <p:sp>
          <p:nvSpPr>
            <p:cNvPr id="37" name="TextBox 5">
              <a:extLst>
                <a:ext uri="{FF2B5EF4-FFF2-40B4-BE49-F238E27FC236}">
                  <a16:creationId xmlns:a16="http://schemas.microsoft.com/office/drawing/2014/main" id="{858C5792-BA26-4FA0-B157-57C6DE0FADE6}"/>
                </a:ext>
              </a:extLst>
            </p:cNvPr>
            <p:cNvSpPr txBox="1"/>
            <p:nvPr/>
          </p:nvSpPr>
          <p:spPr>
            <a:xfrm>
              <a:off x="0" y="-38100"/>
              <a:ext cx="2543763" cy="45217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100"/>
            </a:p>
          </p:txBody>
        </p:sp>
      </p:grpSp>
      <p:sp>
        <p:nvSpPr>
          <p:cNvPr id="115" name="Content Placeholder 2">
            <a:extLst>
              <a:ext uri="{FF2B5EF4-FFF2-40B4-BE49-F238E27FC236}">
                <a16:creationId xmlns:a16="http://schemas.microsoft.com/office/drawing/2014/main" id="{C8255C99-05D9-4B53-8283-AB0F8A5A591E}"/>
              </a:ext>
            </a:extLst>
          </p:cNvPr>
          <p:cNvSpPr txBox="1">
            <a:spLocks/>
          </p:cNvSpPr>
          <p:nvPr/>
        </p:nvSpPr>
        <p:spPr>
          <a:xfrm rot="19793064">
            <a:off x="957329" y="2594219"/>
            <a:ext cx="3179977" cy="12674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rgbClr val="57760F"/>
                </a:solidFill>
                <a:latin typeface="Tempus Sans ITC" panose="04020404030D07020202" pitchFamily="82" charset="0"/>
                <a:ea typeface="Source Sans Pro" panose="020B0503030403020204" pitchFamily="34" charset="0"/>
              </a:rPr>
              <a:t>Future</a:t>
            </a:r>
          </a:p>
          <a:p>
            <a:r>
              <a:rPr lang="en-GB" sz="4000" b="1" dirty="0">
                <a:solidFill>
                  <a:srgbClr val="57760F"/>
                </a:solidFill>
                <a:latin typeface="Tempus Sans ITC" panose="04020404030D07020202" pitchFamily="82" charset="0"/>
                <a:ea typeface="Source Sans Pro" panose="020B0503030403020204" pitchFamily="34" charset="0"/>
              </a:rPr>
              <a:t>Events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9E1EB0-222C-471C-B72E-33486B5BF4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39"/>
          <a:stretch/>
        </p:blipFill>
        <p:spPr>
          <a:xfrm>
            <a:off x="3800423" y="4714650"/>
            <a:ext cx="1571822" cy="161822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E5A4965-F9C6-40D4-8D7A-7BED1811EB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64" b="71268"/>
          <a:stretch/>
        </p:blipFill>
        <p:spPr>
          <a:xfrm rot="19803558">
            <a:off x="2700882" y="4354921"/>
            <a:ext cx="1347295" cy="578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57E201-B0A9-418F-B80E-53E8BA9623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4" y="5523761"/>
            <a:ext cx="768487" cy="650335"/>
          </a:xfrm>
          <a:prstGeom prst="rect">
            <a:avLst/>
          </a:prstGeom>
        </p:spPr>
      </p:pic>
      <p:grpSp>
        <p:nvGrpSpPr>
          <p:cNvPr id="80" name="Group 6">
            <a:extLst>
              <a:ext uri="{FF2B5EF4-FFF2-40B4-BE49-F238E27FC236}">
                <a16:creationId xmlns:a16="http://schemas.microsoft.com/office/drawing/2014/main" id="{6ECF7320-A560-4A25-B1EB-252C35619799}"/>
              </a:ext>
            </a:extLst>
          </p:cNvPr>
          <p:cNvGrpSpPr/>
          <p:nvPr/>
        </p:nvGrpSpPr>
        <p:grpSpPr>
          <a:xfrm>
            <a:off x="5721600" y="1011878"/>
            <a:ext cx="845297" cy="833092"/>
            <a:chOff x="0" y="0"/>
            <a:chExt cx="362634" cy="356026"/>
          </a:xfrm>
        </p:grpSpPr>
        <p:sp>
          <p:nvSpPr>
            <p:cNvPr id="81" name="Freeform 7">
              <a:extLst>
                <a:ext uri="{FF2B5EF4-FFF2-40B4-BE49-F238E27FC236}">
                  <a16:creationId xmlns:a16="http://schemas.microsoft.com/office/drawing/2014/main" id="{814B2ABA-D2BF-4FA0-920C-9B0450F4E24D}"/>
                </a:ext>
              </a:extLst>
            </p:cNvPr>
            <p:cNvSpPr/>
            <p:nvPr/>
          </p:nvSpPr>
          <p:spPr>
            <a:xfrm>
              <a:off x="0" y="0"/>
              <a:ext cx="362634" cy="356026"/>
            </a:xfrm>
            <a:custGeom>
              <a:avLst/>
              <a:gdLst/>
              <a:ahLst/>
              <a:cxnLst/>
              <a:rect l="l" t="t" r="r" b="b"/>
              <a:pathLst>
                <a:path w="362634" h="356026">
                  <a:moveTo>
                    <a:pt x="178013" y="0"/>
                  </a:moveTo>
                  <a:lnTo>
                    <a:pt x="184621" y="0"/>
                  </a:lnTo>
                  <a:cubicBezTo>
                    <a:pt x="282935" y="0"/>
                    <a:pt x="362634" y="79699"/>
                    <a:pt x="362634" y="178013"/>
                  </a:cubicBezTo>
                  <a:lnTo>
                    <a:pt x="362634" y="178013"/>
                  </a:lnTo>
                  <a:cubicBezTo>
                    <a:pt x="362634" y="225225"/>
                    <a:pt x="343879" y="270503"/>
                    <a:pt x="310495" y="303887"/>
                  </a:cubicBezTo>
                  <a:cubicBezTo>
                    <a:pt x="277111" y="337271"/>
                    <a:pt x="231833" y="356026"/>
                    <a:pt x="184621" y="356026"/>
                  </a:cubicBezTo>
                  <a:lnTo>
                    <a:pt x="178013" y="356026"/>
                  </a:lnTo>
                  <a:cubicBezTo>
                    <a:pt x="130801" y="356026"/>
                    <a:pt x="85523" y="337271"/>
                    <a:pt x="52139" y="303887"/>
                  </a:cubicBezTo>
                  <a:cubicBezTo>
                    <a:pt x="18755" y="270503"/>
                    <a:pt x="0" y="225225"/>
                    <a:pt x="0" y="178013"/>
                  </a:cubicBezTo>
                  <a:lnTo>
                    <a:pt x="0" y="178013"/>
                  </a:lnTo>
                  <a:cubicBezTo>
                    <a:pt x="0" y="130801"/>
                    <a:pt x="18755" y="85523"/>
                    <a:pt x="52139" y="52139"/>
                  </a:cubicBezTo>
                  <a:cubicBezTo>
                    <a:pt x="85523" y="18755"/>
                    <a:pt x="130801" y="0"/>
                    <a:pt x="178013" y="0"/>
                  </a:cubicBezTo>
                  <a:close/>
                </a:path>
              </a:pathLst>
            </a:custGeom>
            <a:solidFill>
              <a:srgbClr val="57760F"/>
            </a:solidFill>
          </p:spPr>
        </p:sp>
        <p:sp>
          <p:nvSpPr>
            <p:cNvPr id="82" name="TextBox 8">
              <a:extLst>
                <a:ext uri="{FF2B5EF4-FFF2-40B4-BE49-F238E27FC236}">
                  <a16:creationId xmlns:a16="http://schemas.microsoft.com/office/drawing/2014/main" id="{6D76DECD-2F8C-46EF-A94E-7B2858ADF41E}"/>
                </a:ext>
              </a:extLst>
            </p:cNvPr>
            <p:cNvSpPr txBox="1"/>
            <p:nvPr/>
          </p:nvSpPr>
          <p:spPr>
            <a:xfrm>
              <a:off x="0" y="-38100"/>
              <a:ext cx="362634" cy="3941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400"/>
            </a:p>
          </p:txBody>
        </p:sp>
      </p:grpSp>
      <p:grpSp>
        <p:nvGrpSpPr>
          <p:cNvPr id="83" name="Group 9">
            <a:extLst>
              <a:ext uri="{FF2B5EF4-FFF2-40B4-BE49-F238E27FC236}">
                <a16:creationId xmlns:a16="http://schemas.microsoft.com/office/drawing/2014/main" id="{0D5AFCEA-23AB-4D8C-9530-3CD1E1D94BC5}"/>
              </a:ext>
            </a:extLst>
          </p:cNvPr>
          <p:cNvGrpSpPr/>
          <p:nvPr/>
        </p:nvGrpSpPr>
        <p:grpSpPr>
          <a:xfrm>
            <a:off x="5658758" y="2048808"/>
            <a:ext cx="5929493" cy="968918"/>
            <a:chOff x="0" y="0"/>
            <a:chExt cx="2543763" cy="414072"/>
          </a:xfrm>
        </p:grpSpPr>
        <p:sp>
          <p:nvSpPr>
            <p:cNvPr id="84" name="Freeform 10">
              <a:extLst>
                <a:ext uri="{FF2B5EF4-FFF2-40B4-BE49-F238E27FC236}">
                  <a16:creationId xmlns:a16="http://schemas.microsoft.com/office/drawing/2014/main" id="{459E133D-999B-4D0B-8069-B4C08C20747F}"/>
                </a:ext>
              </a:extLst>
            </p:cNvPr>
            <p:cNvSpPr/>
            <p:nvPr/>
          </p:nvSpPr>
          <p:spPr>
            <a:xfrm>
              <a:off x="0" y="0"/>
              <a:ext cx="2543763" cy="414072"/>
            </a:xfrm>
            <a:custGeom>
              <a:avLst/>
              <a:gdLst/>
              <a:ahLst/>
              <a:cxnLst/>
              <a:rect l="l" t="t" r="r" b="b"/>
              <a:pathLst>
                <a:path w="2543763" h="414072">
                  <a:moveTo>
                    <a:pt x="40880" y="0"/>
                  </a:moveTo>
                  <a:lnTo>
                    <a:pt x="2502882" y="0"/>
                  </a:lnTo>
                  <a:cubicBezTo>
                    <a:pt x="2513725" y="0"/>
                    <a:pt x="2524123" y="4307"/>
                    <a:pt x="2531789" y="11974"/>
                  </a:cubicBezTo>
                  <a:cubicBezTo>
                    <a:pt x="2539456" y="19640"/>
                    <a:pt x="2543763" y="30038"/>
                    <a:pt x="2543763" y="40880"/>
                  </a:cubicBezTo>
                  <a:lnTo>
                    <a:pt x="2543763" y="373191"/>
                  </a:lnTo>
                  <a:cubicBezTo>
                    <a:pt x="2543763" y="384033"/>
                    <a:pt x="2539456" y="394432"/>
                    <a:pt x="2531789" y="402098"/>
                  </a:cubicBezTo>
                  <a:cubicBezTo>
                    <a:pt x="2524123" y="409765"/>
                    <a:pt x="2513725" y="414072"/>
                    <a:pt x="2502882" y="414072"/>
                  </a:cubicBezTo>
                  <a:lnTo>
                    <a:pt x="40880" y="414072"/>
                  </a:lnTo>
                  <a:cubicBezTo>
                    <a:pt x="30038" y="414072"/>
                    <a:pt x="19640" y="409765"/>
                    <a:pt x="11974" y="402098"/>
                  </a:cubicBezTo>
                  <a:cubicBezTo>
                    <a:pt x="4307" y="394432"/>
                    <a:pt x="0" y="384033"/>
                    <a:pt x="0" y="373191"/>
                  </a:cubicBezTo>
                  <a:lnTo>
                    <a:pt x="0" y="40880"/>
                  </a:lnTo>
                  <a:cubicBezTo>
                    <a:pt x="0" y="30038"/>
                    <a:pt x="4307" y="19640"/>
                    <a:pt x="11974" y="11974"/>
                  </a:cubicBezTo>
                  <a:cubicBezTo>
                    <a:pt x="19640" y="4307"/>
                    <a:pt x="30038" y="0"/>
                    <a:pt x="40880" y="0"/>
                  </a:cubicBezTo>
                  <a:close/>
                </a:path>
              </a:pathLst>
            </a:custGeom>
            <a:solidFill>
              <a:srgbClr val="F7F5FF">
                <a:alpha val="87843"/>
              </a:srgbClr>
            </a:solidFill>
          </p:spPr>
        </p:sp>
        <p:sp>
          <p:nvSpPr>
            <p:cNvPr id="85" name="TextBox 11">
              <a:extLst>
                <a:ext uri="{FF2B5EF4-FFF2-40B4-BE49-F238E27FC236}">
                  <a16:creationId xmlns:a16="http://schemas.microsoft.com/office/drawing/2014/main" id="{8F21637B-6096-4378-90F7-12DD81981D02}"/>
                </a:ext>
              </a:extLst>
            </p:cNvPr>
            <p:cNvSpPr txBox="1"/>
            <p:nvPr/>
          </p:nvSpPr>
          <p:spPr>
            <a:xfrm>
              <a:off x="0" y="-38100"/>
              <a:ext cx="2543763" cy="45217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100"/>
            </a:p>
          </p:txBody>
        </p:sp>
      </p:grpSp>
      <p:grpSp>
        <p:nvGrpSpPr>
          <p:cNvPr id="86" name="Group 12">
            <a:extLst>
              <a:ext uri="{FF2B5EF4-FFF2-40B4-BE49-F238E27FC236}">
                <a16:creationId xmlns:a16="http://schemas.microsoft.com/office/drawing/2014/main" id="{B5AECA48-A01B-4E82-9BF2-BE8EE4E0E05D}"/>
              </a:ext>
            </a:extLst>
          </p:cNvPr>
          <p:cNvGrpSpPr/>
          <p:nvPr/>
        </p:nvGrpSpPr>
        <p:grpSpPr>
          <a:xfrm>
            <a:off x="5721598" y="2122272"/>
            <a:ext cx="845297" cy="833092"/>
            <a:chOff x="0" y="0"/>
            <a:chExt cx="362634" cy="356026"/>
          </a:xfrm>
        </p:grpSpPr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id="{A6886DF0-D255-4EA7-8E79-97B900261D04}"/>
                </a:ext>
              </a:extLst>
            </p:cNvPr>
            <p:cNvSpPr/>
            <p:nvPr/>
          </p:nvSpPr>
          <p:spPr>
            <a:xfrm>
              <a:off x="0" y="0"/>
              <a:ext cx="362634" cy="356026"/>
            </a:xfrm>
            <a:custGeom>
              <a:avLst/>
              <a:gdLst/>
              <a:ahLst/>
              <a:cxnLst/>
              <a:rect l="l" t="t" r="r" b="b"/>
              <a:pathLst>
                <a:path w="362634" h="356026">
                  <a:moveTo>
                    <a:pt x="178013" y="0"/>
                  </a:moveTo>
                  <a:lnTo>
                    <a:pt x="184621" y="0"/>
                  </a:lnTo>
                  <a:cubicBezTo>
                    <a:pt x="282935" y="0"/>
                    <a:pt x="362634" y="79699"/>
                    <a:pt x="362634" y="178013"/>
                  </a:cubicBezTo>
                  <a:lnTo>
                    <a:pt x="362634" y="178013"/>
                  </a:lnTo>
                  <a:cubicBezTo>
                    <a:pt x="362634" y="225225"/>
                    <a:pt x="343879" y="270503"/>
                    <a:pt x="310495" y="303887"/>
                  </a:cubicBezTo>
                  <a:cubicBezTo>
                    <a:pt x="277111" y="337271"/>
                    <a:pt x="231833" y="356026"/>
                    <a:pt x="184621" y="356026"/>
                  </a:cubicBezTo>
                  <a:lnTo>
                    <a:pt x="178013" y="356026"/>
                  </a:lnTo>
                  <a:cubicBezTo>
                    <a:pt x="130801" y="356026"/>
                    <a:pt x="85523" y="337271"/>
                    <a:pt x="52139" y="303887"/>
                  </a:cubicBezTo>
                  <a:cubicBezTo>
                    <a:pt x="18755" y="270503"/>
                    <a:pt x="0" y="225225"/>
                    <a:pt x="0" y="178013"/>
                  </a:cubicBezTo>
                  <a:lnTo>
                    <a:pt x="0" y="178013"/>
                  </a:lnTo>
                  <a:cubicBezTo>
                    <a:pt x="0" y="130801"/>
                    <a:pt x="18755" y="85523"/>
                    <a:pt x="52139" y="52139"/>
                  </a:cubicBezTo>
                  <a:cubicBezTo>
                    <a:pt x="85523" y="18755"/>
                    <a:pt x="130801" y="0"/>
                    <a:pt x="178013" y="0"/>
                  </a:cubicBezTo>
                  <a:close/>
                </a:path>
              </a:pathLst>
            </a:custGeom>
            <a:solidFill>
              <a:srgbClr val="57760F"/>
            </a:solidFill>
          </p:spPr>
        </p:sp>
        <p:sp>
          <p:nvSpPr>
            <p:cNvPr id="88" name="TextBox 14">
              <a:extLst>
                <a:ext uri="{FF2B5EF4-FFF2-40B4-BE49-F238E27FC236}">
                  <a16:creationId xmlns:a16="http://schemas.microsoft.com/office/drawing/2014/main" id="{1A57EDCC-4AEF-4960-B39E-1102309D3146}"/>
                </a:ext>
              </a:extLst>
            </p:cNvPr>
            <p:cNvSpPr txBox="1"/>
            <p:nvPr/>
          </p:nvSpPr>
          <p:spPr>
            <a:xfrm>
              <a:off x="0" y="-38100"/>
              <a:ext cx="362634" cy="3941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400"/>
            </a:p>
          </p:txBody>
        </p:sp>
      </p:grpSp>
      <p:grpSp>
        <p:nvGrpSpPr>
          <p:cNvPr id="89" name="Group 15">
            <a:extLst>
              <a:ext uri="{FF2B5EF4-FFF2-40B4-BE49-F238E27FC236}">
                <a16:creationId xmlns:a16="http://schemas.microsoft.com/office/drawing/2014/main" id="{655C5250-F822-4F18-8B0D-7EE60B4D6DFD}"/>
              </a:ext>
            </a:extLst>
          </p:cNvPr>
          <p:cNvGrpSpPr/>
          <p:nvPr/>
        </p:nvGrpSpPr>
        <p:grpSpPr>
          <a:xfrm>
            <a:off x="5658758" y="3156135"/>
            <a:ext cx="5929493" cy="968918"/>
            <a:chOff x="0" y="0"/>
            <a:chExt cx="2543763" cy="414072"/>
          </a:xfrm>
        </p:grpSpPr>
        <p:sp>
          <p:nvSpPr>
            <p:cNvPr id="90" name="Freeform 16">
              <a:extLst>
                <a:ext uri="{FF2B5EF4-FFF2-40B4-BE49-F238E27FC236}">
                  <a16:creationId xmlns:a16="http://schemas.microsoft.com/office/drawing/2014/main" id="{1C141198-C578-4CEC-8C55-53E88CAA37C7}"/>
                </a:ext>
              </a:extLst>
            </p:cNvPr>
            <p:cNvSpPr/>
            <p:nvPr/>
          </p:nvSpPr>
          <p:spPr>
            <a:xfrm>
              <a:off x="0" y="0"/>
              <a:ext cx="2543763" cy="414072"/>
            </a:xfrm>
            <a:custGeom>
              <a:avLst/>
              <a:gdLst/>
              <a:ahLst/>
              <a:cxnLst/>
              <a:rect l="l" t="t" r="r" b="b"/>
              <a:pathLst>
                <a:path w="2543763" h="414072">
                  <a:moveTo>
                    <a:pt x="40880" y="0"/>
                  </a:moveTo>
                  <a:lnTo>
                    <a:pt x="2502882" y="0"/>
                  </a:lnTo>
                  <a:cubicBezTo>
                    <a:pt x="2513725" y="0"/>
                    <a:pt x="2524123" y="4307"/>
                    <a:pt x="2531789" y="11974"/>
                  </a:cubicBezTo>
                  <a:cubicBezTo>
                    <a:pt x="2539456" y="19640"/>
                    <a:pt x="2543763" y="30038"/>
                    <a:pt x="2543763" y="40880"/>
                  </a:cubicBezTo>
                  <a:lnTo>
                    <a:pt x="2543763" y="373191"/>
                  </a:lnTo>
                  <a:cubicBezTo>
                    <a:pt x="2543763" y="384033"/>
                    <a:pt x="2539456" y="394432"/>
                    <a:pt x="2531789" y="402098"/>
                  </a:cubicBezTo>
                  <a:cubicBezTo>
                    <a:pt x="2524123" y="409765"/>
                    <a:pt x="2513725" y="414072"/>
                    <a:pt x="2502882" y="414072"/>
                  </a:cubicBezTo>
                  <a:lnTo>
                    <a:pt x="40880" y="414072"/>
                  </a:lnTo>
                  <a:cubicBezTo>
                    <a:pt x="30038" y="414072"/>
                    <a:pt x="19640" y="409765"/>
                    <a:pt x="11974" y="402098"/>
                  </a:cubicBezTo>
                  <a:cubicBezTo>
                    <a:pt x="4307" y="394432"/>
                    <a:pt x="0" y="384033"/>
                    <a:pt x="0" y="373191"/>
                  </a:cubicBezTo>
                  <a:lnTo>
                    <a:pt x="0" y="40880"/>
                  </a:lnTo>
                  <a:cubicBezTo>
                    <a:pt x="0" y="30038"/>
                    <a:pt x="4307" y="19640"/>
                    <a:pt x="11974" y="11974"/>
                  </a:cubicBezTo>
                  <a:cubicBezTo>
                    <a:pt x="19640" y="4307"/>
                    <a:pt x="30038" y="0"/>
                    <a:pt x="40880" y="0"/>
                  </a:cubicBezTo>
                  <a:close/>
                </a:path>
              </a:pathLst>
            </a:custGeom>
            <a:solidFill>
              <a:srgbClr val="F7F5FF">
                <a:alpha val="87843"/>
              </a:srgbClr>
            </a:solidFill>
          </p:spPr>
        </p:sp>
        <p:sp>
          <p:nvSpPr>
            <p:cNvPr id="91" name="TextBox 17">
              <a:extLst>
                <a:ext uri="{FF2B5EF4-FFF2-40B4-BE49-F238E27FC236}">
                  <a16:creationId xmlns:a16="http://schemas.microsoft.com/office/drawing/2014/main" id="{FFC14C63-B646-40C0-B924-1BB4EDB12239}"/>
                </a:ext>
              </a:extLst>
            </p:cNvPr>
            <p:cNvSpPr txBox="1"/>
            <p:nvPr/>
          </p:nvSpPr>
          <p:spPr>
            <a:xfrm>
              <a:off x="0" y="-38100"/>
              <a:ext cx="2543763" cy="45217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100"/>
            </a:p>
          </p:txBody>
        </p:sp>
      </p:grpSp>
      <p:grpSp>
        <p:nvGrpSpPr>
          <p:cNvPr id="92" name="Group 18">
            <a:extLst>
              <a:ext uri="{FF2B5EF4-FFF2-40B4-BE49-F238E27FC236}">
                <a16:creationId xmlns:a16="http://schemas.microsoft.com/office/drawing/2014/main" id="{ADC2F735-0203-478A-B926-B45448BF70AE}"/>
              </a:ext>
            </a:extLst>
          </p:cNvPr>
          <p:cNvGrpSpPr/>
          <p:nvPr/>
        </p:nvGrpSpPr>
        <p:grpSpPr>
          <a:xfrm>
            <a:off x="5721598" y="3229598"/>
            <a:ext cx="845297" cy="833092"/>
            <a:chOff x="0" y="0"/>
            <a:chExt cx="362634" cy="356026"/>
          </a:xfrm>
        </p:grpSpPr>
        <p:sp>
          <p:nvSpPr>
            <p:cNvPr id="93" name="Freeform 19">
              <a:extLst>
                <a:ext uri="{FF2B5EF4-FFF2-40B4-BE49-F238E27FC236}">
                  <a16:creationId xmlns:a16="http://schemas.microsoft.com/office/drawing/2014/main" id="{E45F9E9A-E63E-4913-9139-436CE4ADF0CD}"/>
                </a:ext>
              </a:extLst>
            </p:cNvPr>
            <p:cNvSpPr/>
            <p:nvPr/>
          </p:nvSpPr>
          <p:spPr>
            <a:xfrm>
              <a:off x="0" y="0"/>
              <a:ext cx="362634" cy="356026"/>
            </a:xfrm>
            <a:custGeom>
              <a:avLst/>
              <a:gdLst/>
              <a:ahLst/>
              <a:cxnLst/>
              <a:rect l="l" t="t" r="r" b="b"/>
              <a:pathLst>
                <a:path w="362634" h="356026">
                  <a:moveTo>
                    <a:pt x="178013" y="0"/>
                  </a:moveTo>
                  <a:lnTo>
                    <a:pt x="184621" y="0"/>
                  </a:lnTo>
                  <a:cubicBezTo>
                    <a:pt x="282935" y="0"/>
                    <a:pt x="362634" y="79699"/>
                    <a:pt x="362634" y="178013"/>
                  </a:cubicBezTo>
                  <a:lnTo>
                    <a:pt x="362634" y="178013"/>
                  </a:lnTo>
                  <a:cubicBezTo>
                    <a:pt x="362634" y="225225"/>
                    <a:pt x="343879" y="270503"/>
                    <a:pt x="310495" y="303887"/>
                  </a:cubicBezTo>
                  <a:cubicBezTo>
                    <a:pt x="277111" y="337271"/>
                    <a:pt x="231833" y="356026"/>
                    <a:pt x="184621" y="356026"/>
                  </a:cubicBezTo>
                  <a:lnTo>
                    <a:pt x="178013" y="356026"/>
                  </a:lnTo>
                  <a:cubicBezTo>
                    <a:pt x="130801" y="356026"/>
                    <a:pt x="85523" y="337271"/>
                    <a:pt x="52139" y="303887"/>
                  </a:cubicBezTo>
                  <a:cubicBezTo>
                    <a:pt x="18755" y="270503"/>
                    <a:pt x="0" y="225225"/>
                    <a:pt x="0" y="178013"/>
                  </a:cubicBezTo>
                  <a:lnTo>
                    <a:pt x="0" y="178013"/>
                  </a:lnTo>
                  <a:cubicBezTo>
                    <a:pt x="0" y="130801"/>
                    <a:pt x="18755" y="85523"/>
                    <a:pt x="52139" y="52139"/>
                  </a:cubicBezTo>
                  <a:cubicBezTo>
                    <a:pt x="85523" y="18755"/>
                    <a:pt x="130801" y="0"/>
                    <a:pt x="178013" y="0"/>
                  </a:cubicBezTo>
                  <a:close/>
                </a:path>
              </a:pathLst>
            </a:custGeom>
            <a:solidFill>
              <a:srgbClr val="57760F"/>
            </a:solidFill>
          </p:spPr>
        </p:sp>
        <p:sp>
          <p:nvSpPr>
            <p:cNvPr id="94" name="TextBox 20">
              <a:extLst>
                <a:ext uri="{FF2B5EF4-FFF2-40B4-BE49-F238E27FC236}">
                  <a16:creationId xmlns:a16="http://schemas.microsoft.com/office/drawing/2014/main" id="{DF9AFF4C-4E10-4939-B565-FF48608F91C1}"/>
                </a:ext>
              </a:extLst>
            </p:cNvPr>
            <p:cNvSpPr txBox="1"/>
            <p:nvPr/>
          </p:nvSpPr>
          <p:spPr>
            <a:xfrm>
              <a:off x="0" y="-38100"/>
              <a:ext cx="362634" cy="3941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400"/>
            </a:p>
          </p:txBody>
        </p:sp>
      </p:grpSp>
      <p:grpSp>
        <p:nvGrpSpPr>
          <p:cNvPr id="95" name="Group 21">
            <a:extLst>
              <a:ext uri="{FF2B5EF4-FFF2-40B4-BE49-F238E27FC236}">
                <a16:creationId xmlns:a16="http://schemas.microsoft.com/office/drawing/2014/main" id="{13914979-E505-4C3B-ACEB-58015931BD54}"/>
              </a:ext>
            </a:extLst>
          </p:cNvPr>
          <p:cNvGrpSpPr/>
          <p:nvPr/>
        </p:nvGrpSpPr>
        <p:grpSpPr>
          <a:xfrm>
            <a:off x="5658760" y="4262299"/>
            <a:ext cx="5929493" cy="968918"/>
            <a:chOff x="0" y="0"/>
            <a:chExt cx="2543763" cy="414072"/>
          </a:xfrm>
        </p:grpSpPr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id="{7AFDD7E6-3C04-4D87-8B9C-7FE8FEEFA4AA}"/>
                </a:ext>
              </a:extLst>
            </p:cNvPr>
            <p:cNvSpPr/>
            <p:nvPr/>
          </p:nvSpPr>
          <p:spPr>
            <a:xfrm>
              <a:off x="0" y="0"/>
              <a:ext cx="2543763" cy="414072"/>
            </a:xfrm>
            <a:custGeom>
              <a:avLst/>
              <a:gdLst/>
              <a:ahLst/>
              <a:cxnLst/>
              <a:rect l="l" t="t" r="r" b="b"/>
              <a:pathLst>
                <a:path w="2543763" h="414072">
                  <a:moveTo>
                    <a:pt x="40880" y="0"/>
                  </a:moveTo>
                  <a:lnTo>
                    <a:pt x="2502882" y="0"/>
                  </a:lnTo>
                  <a:cubicBezTo>
                    <a:pt x="2513725" y="0"/>
                    <a:pt x="2524123" y="4307"/>
                    <a:pt x="2531789" y="11974"/>
                  </a:cubicBezTo>
                  <a:cubicBezTo>
                    <a:pt x="2539456" y="19640"/>
                    <a:pt x="2543763" y="30038"/>
                    <a:pt x="2543763" y="40880"/>
                  </a:cubicBezTo>
                  <a:lnTo>
                    <a:pt x="2543763" y="373191"/>
                  </a:lnTo>
                  <a:cubicBezTo>
                    <a:pt x="2543763" y="384033"/>
                    <a:pt x="2539456" y="394432"/>
                    <a:pt x="2531789" y="402098"/>
                  </a:cubicBezTo>
                  <a:cubicBezTo>
                    <a:pt x="2524123" y="409765"/>
                    <a:pt x="2513725" y="414072"/>
                    <a:pt x="2502882" y="414072"/>
                  </a:cubicBezTo>
                  <a:lnTo>
                    <a:pt x="40880" y="414072"/>
                  </a:lnTo>
                  <a:cubicBezTo>
                    <a:pt x="30038" y="414072"/>
                    <a:pt x="19640" y="409765"/>
                    <a:pt x="11974" y="402098"/>
                  </a:cubicBezTo>
                  <a:cubicBezTo>
                    <a:pt x="4307" y="394432"/>
                    <a:pt x="0" y="384033"/>
                    <a:pt x="0" y="373191"/>
                  </a:cubicBezTo>
                  <a:lnTo>
                    <a:pt x="0" y="40880"/>
                  </a:lnTo>
                  <a:cubicBezTo>
                    <a:pt x="0" y="30038"/>
                    <a:pt x="4307" y="19640"/>
                    <a:pt x="11974" y="11974"/>
                  </a:cubicBezTo>
                  <a:cubicBezTo>
                    <a:pt x="19640" y="4307"/>
                    <a:pt x="30038" y="0"/>
                    <a:pt x="40880" y="0"/>
                  </a:cubicBezTo>
                  <a:close/>
                </a:path>
              </a:pathLst>
            </a:custGeom>
            <a:solidFill>
              <a:srgbClr val="F7F5FF">
                <a:alpha val="87843"/>
              </a:srgbClr>
            </a:solidFill>
          </p:spPr>
        </p:sp>
        <p:sp>
          <p:nvSpPr>
            <p:cNvPr id="97" name="TextBox 23">
              <a:extLst>
                <a:ext uri="{FF2B5EF4-FFF2-40B4-BE49-F238E27FC236}">
                  <a16:creationId xmlns:a16="http://schemas.microsoft.com/office/drawing/2014/main" id="{1736C593-EF96-416B-AECC-ADAA73E2E643}"/>
                </a:ext>
              </a:extLst>
            </p:cNvPr>
            <p:cNvSpPr txBox="1"/>
            <p:nvPr/>
          </p:nvSpPr>
          <p:spPr>
            <a:xfrm>
              <a:off x="0" y="-38100"/>
              <a:ext cx="2543763" cy="45217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100"/>
            </a:p>
          </p:txBody>
        </p:sp>
      </p:grpSp>
      <p:grpSp>
        <p:nvGrpSpPr>
          <p:cNvPr id="98" name="Group 24">
            <a:extLst>
              <a:ext uri="{FF2B5EF4-FFF2-40B4-BE49-F238E27FC236}">
                <a16:creationId xmlns:a16="http://schemas.microsoft.com/office/drawing/2014/main" id="{12C6DDE7-2061-4FDF-AB81-EB2877B0C918}"/>
              </a:ext>
            </a:extLst>
          </p:cNvPr>
          <p:cNvGrpSpPr/>
          <p:nvPr/>
        </p:nvGrpSpPr>
        <p:grpSpPr>
          <a:xfrm>
            <a:off x="5721600" y="4335762"/>
            <a:ext cx="845297" cy="833092"/>
            <a:chOff x="0" y="0"/>
            <a:chExt cx="362634" cy="356026"/>
          </a:xfrm>
        </p:grpSpPr>
        <p:sp>
          <p:nvSpPr>
            <p:cNvPr id="99" name="Freeform 25">
              <a:extLst>
                <a:ext uri="{FF2B5EF4-FFF2-40B4-BE49-F238E27FC236}">
                  <a16:creationId xmlns:a16="http://schemas.microsoft.com/office/drawing/2014/main" id="{C1131BDD-4DEB-4937-B5B4-F721B096C6B6}"/>
                </a:ext>
              </a:extLst>
            </p:cNvPr>
            <p:cNvSpPr/>
            <p:nvPr/>
          </p:nvSpPr>
          <p:spPr>
            <a:xfrm>
              <a:off x="0" y="0"/>
              <a:ext cx="362634" cy="356026"/>
            </a:xfrm>
            <a:custGeom>
              <a:avLst/>
              <a:gdLst/>
              <a:ahLst/>
              <a:cxnLst/>
              <a:rect l="l" t="t" r="r" b="b"/>
              <a:pathLst>
                <a:path w="362634" h="356026">
                  <a:moveTo>
                    <a:pt x="178013" y="0"/>
                  </a:moveTo>
                  <a:lnTo>
                    <a:pt x="184621" y="0"/>
                  </a:lnTo>
                  <a:cubicBezTo>
                    <a:pt x="282935" y="0"/>
                    <a:pt x="362634" y="79699"/>
                    <a:pt x="362634" y="178013"/>
                  </a:cubicBezTo>
                  <a:lnTo>
                    <a:pt x="362634" y="178013"/>
                  </a:lnTo>
                  <a:cubicBezTo>
                    <a:pt x="362634" y="225225"/>
                    <a:pt x="343879" y="270503"/>
                    <a:pt x="310495" y="303887"/>
                  </a:cubicBezTo>
                  <a:cubicBezTo>
                    <a:pt x="277111" y="337271"/>
                    <a:pt x="231833" y="356026"/>
                    <a:pt x="184621" y="356026"/>
                  </a:cubicBezTo>
                  <a:lnTo>
                    <a:pt x="178013" y="356026"/>
                  </a:lnTo>
                  <a:cubicBezTo>
                    <a:pt x="130801" y="356026"/>
                    <a:pt x="85523" y="337271"/>
                    <a:pt x="52139" y="303887"/>
                  </a:cubicBezTo>
                  <a:cubicBezTo>
                    <a:pt x="18755" y="270503"/>
                    <a:pt x="0" y="225225"/>
                    <a:pt x="0" y="178013"/>
                  </a:cubicBezTo>
                  <a:lnTo>
                    <a:pt x="0" y="178013"/>
                  </a:lnTo>
                  <a:cubicBezTo>
                    <a:pt x="0" y="130801"/>
                    <a:pt x="18755" y="85523"/>
                    <a:pt x="52139" y="52139"/>
                  </a:cubicBezTo>
                  <a:cubicBezTo>
                    <a:pt x="85523" y="18755"/>
                    <a:pt x="130801" y="0"/>
                    <a:pt x="178013" y="0"/>
                  </a:cubicBezTo>
                  <a:close/>
                </a:path>
              </a:pathLst>
            </a:custGeom>
            <a:solidFill>
              <a:srgbClr val="57760F"/>
            </a:solidFill>
          </p:spPr>
        </p:sp>
        <p:sp>
          <p:nvSpPr>
            <p:cNvPr id="100" name="TextBox 26">
              <a:extLst>
                <a:ext uri="{FF2B5EF4-FFF2-40B4-BE49-F238E27FC236}">
                  <a16:creationId xmlns:a16="http://schemas.microsoft.com/office/drawing/2014/main" id="{E5FA3626-C05E-43D6-933D-E112DF024829}"/>
                </a:ext>
              </a:extLst>
            </p:cNvPr>
            <p:cNvSpPr txBox="1"/>
            <p:nvPr/>
          </p:nvSpPr>
          <p:spPr>
            <a:xfrm>
              <a:off x="0" y="-38100"/>
              <a:ext cx="362634" cy="3941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400"/>
            </a:p>
          </p:txBody>
        </p:sp>
      </p:grpSp>
      <p:sp>
        <p:nvSpPr>
          <p:cNvPr id="101" name="TextBox 33">
            <a:extLst>
              <a:ext uri="{FF2B5EF4-FFF2-40B4-BE49-F238E27FC236}">
                <a16:creationId xmlns:a16="http://schemas.microsoft.com/office/drawing/2014/main" id="{234553B1-95D5-4B38-B5DE-87966AD1B35A}"/>
              </a:ext>
            </a:extLst>
          </p:cNvPr>
          <p:cNvSpPr txBox="1"/>
          <p:nvPr/>
        </p:nvSpPr>
        <p:spPr>
          <a:xfrm>
            <a:off x="5788942" y="1268984"/>
            <a:ext cx="742417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96"/>
              </a:lnSpc>
            </a:pPr>
            <a:r>
              <a:rPr lang="en-US" sz="2000" b="1" dirty="0">
                <a:solidFill>
                  <a:srgbClr val="FFFDDD"/>
                </a:solidFill>
                <a:latin typeface="Canva Sans Bold"/>
              </a:rPr>
              <a:t>SEP</a:t>
            </a:r>
          </a:p>
        </p:txBody>
      </p:sp>
      <p:sp>
        <p:nvSpPr>
          <p:cNvPr id="102" name="TextBox 34">
            <a:extLst>
              <a:ext uri="{FF2B5EF4-FFF2-40B4-BE49-F238E27FC236}">
                <a16:creationId xmlns:a16="http://schemas.microsoft.com/office/drawing/2014/main" id="{08419E51-6FF0-4DFB-AEFF-FB0972F51ACA}"/>
              </a:ext>
            </a:extLst>
          </p:cNvPr>
          <p:cNvSpPr txBox="1"/>
          <p:nvPr/>
        </p:nvSpPr>
        <p:spPr>
          <a:xfrm>
            <a:off x="6789256" y="1150800"/>
            <a:ext cx="433254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2000" dirty="0">
                <a:solidFill>
                  <a:srgbClr val="132844"/>
                </a:solidFill>
                <a:latin typeface="Canva Sans Bold"/>
              </a:rPr>
              <a:t>Welcome Week and Inductions</a:t>
            </a:r>
            <a:endParaRPr lang="en-US" sz="2000" dirty="0">
              <a:solidFill>
                <a:srgbClr val="132844"/>
              </a:solidFill>
              <a:latin typeface="Canva Sans Bold"/>
            </a:endParaRPr>
          </a:p>
        </p:txBody>
      </p:sp>
      <p:sp>
        <p:nvSpPr>
          <p:cNvPr id="103" name="TextBox 35">
            <a:extLst>
              <a:ext uri="{FF2B5EF4-FFF2-40B4-BE49-F238E27FC236}">
                <a16:creationId xmlns:a16="http://schemas.microsoft.com/office/drawing/2014/main" id="{D329114E-93A5-4066-80C9-427B08DC7FCF}"/>
              </a:ext>
            </a:extLst>
          </p:cNvPr>
          <p:cNvSpPr txBox="1"/>
          <p:nvPr/>
        </p:nvSpPr>
        <p:spPr>
          <a:xfrm>
            <a:off x="6791882" y="1465687"/>
            <a:ext cx="4332543" cy="2589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</a:pPr>
            <a:r>
              <a:rPr lang="en-US" sz="1400" dirty="0">
                <a:solidFill>
                  <a:srgbClr val="132844"/>
                </a:solidFill>
                <a:latin typeface="Canva Sans"/>
              </a:rPr>
              <a:t>Multiple venues</a:t>
            </a:r>
          </a:p>
        </p:txBody>
      </p:sp>
      <p:sp>
        <p:nvSpPr>
          <p:cNvPr id="104" name="TextBox 36">
            <a:extLst>
              <a:ext uri="{FF2B5EF4-FFF2-40B4-BE49-F238E27FC236}">
                <a16:creationId xmlns:a16="http://schemas.microsoft.com/office/drawing/2014/main" id="{39CA58A9-44EF-45FA-845E-2F76B7DEC48E}"/>
              </a:ext>
            </a:extLst>
          </p:cNvPr>
          <p:cNvSpPr txBox="1"/>
          <p:nvPr/>
        </p:nvSpPr>
        <p:spPr>
          <a:xfrm>
            <a:off x="5816692" y="2232815"/>
            <a:ext cx="649614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96"/>
              </a:lnSpc>
            </a:pPr>
            <a:r>
              <a:rPr lang="en-US" sz="2000" b="1" dirty="0">
                <a:solidFill>
                  <a:srgbClr val="FFFDDD"/>
                </a:solidFill>
                <a:latin typeface="Canva Sans Bold"/>
              </a:rPr>
              <a:t>SEP - NOV</a:t>
            </a:r>
          </a:p>
        </p:txBody>
      </p:sp>
      <p:sp>
        <p:nvSpPr>
          <p:cNvPr id="105" name="TextBox 37">
            <a:extLst>
              <a:ext uri="{FF2B5EF4-FFF2-40B4-BE49-F238E27FC236}">
                <a16:creationId xmlns:a16="http://schemas.microsoft.com/office/drawing/2014/main" id="{1475BAA5-D224-46C1-8FFF-6B1DE406B498}"/>
              </a:ext>
            </a:extLst>
          </p:cNvPr>
          <p:cNvSpPr txBox="1"/>
          <p:nvPr/>
        </p:nvSpPr>
        <p:spPr>
          <a:xfrm>
            <a:off x="6767680" y="2195151"/>
            <a:ext cx="4619785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132844"/>
                </a:solidFill>
                <a:latin typeface="Canva Sans Bold"/>
              </a:defRPr>
            </a:lvl1pPr>
          </a:lstStyle>
          <a:p>
            <a:r>
              <a:rPr lang="en-GB" dirty="0"/>
              <a:t>Introduction to Digital Research Services</a:t>
            </a:r>
            <a:endParaRPr lang="en-US" dirty="0"/>
          </a:p>
        </p:txBody>
      </p:sp>
      <p:sp>
        <p:nvSpPr>
          <p:cNvPr id="106" name="TextBox 38">
            <a:extLst>
              <a:ext uri="{FF2B5EF4-FFF2-40B4-BE49-F238E27FC236}">
                <a16:creationId xmlns:a16="http://schemas.microsoft.com/office/drawing/2014/main" id="{A0ACE6B2-B2A5-4F4E-B09B-DC4404C8D8D1}"/>
              </a:ext>
            </a:extLst>
          </p:cNvPr>
          <p:cNvSpPr txBox="1"/>
          <p:nvPr/>
        </p:nvSpPr>
        <p:spPr>
          <a:xfrm>
            <a:off x="6767680" y="2596262"/>
            <a:ext cx="4332543" cy="258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</a:pPr>
            <a:r>
              <a:rPr lang="en-GB" sz="1400" b="0" i="0" dirty="0">
                <a:solidFill>
                  <a:srgbClr val="424242"/>
                </a:solidFill>
                <a:effectLst/>
                <a:latin typeface="arial" panose="020B0604020202020204" pitchFamily="34" charset="0"/>
              </a:rPr>
              <a:t>Online Webinars</a:t>
            </a:r>
            <a:endParaRPr lang="en-US" sz="1400" dirty="0">
              <a:solidFill>
                <a:srgbClr val="132844"/>
              </a:solidFill>
              <a:latin typeface="Canva Sans"/>
            </a:endParaRPr>
          </a:p>
        </p:txBody>
      </p:sp>
      <p:sp>
        <p:nvSpPr>
          <p:cNvPr id="107" name="TextBox 39">
            <a:extLst>
              <a:ext uri="{FF2B5EF4-FFF2-40B4-BE49-F238E27FC236}">
                <a16:creationId xmlns:a16="http://schemas.microsoft.com/office/drawing/2014/main" id="{257CE29D-DCB1-4C8A-80E4-E67CCFA38CCF}"/>
              </a:ext>
            </a:extLst>
          </p:cNvPr>
          <p:cNvSpPr txBox="1"/>
          <p:nvPr/>
        </p:nvSpPr>
        <p:spPr>
          <a:xfrm>
            <a:off x="5707950" y="3341806"/>
            <a:ext cx="84529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96"/>
              </a:lnSpc>
            </a:pPr>
            <a:r>
              <a:rPr lang="en-US" sz="2000" b="1" dirty="0">
                <a:solidFill>
                  <a:srgbClr val="FFFDDD"/>
                </a:solidFill>
                <a:latin typeface="Canva Sans Bold"/>
              </a:rPr>
              <a:t>02</a:t>
            </a:r>
          </a:p>
          <a:p>
            <a:pPr algn="ctr">
              <a:lnSpc>
                <a:spcPts val="2396"/>
              </a:lnSpc>
            </a:pPr>
            <a:r>
              <a:rPr lang="en-US" sz="2000" b="1" dirty="0">
                <a:solidFill>
                  <a:srgbClr val="FFFDDD"/>
                </a:solidFill>
                <a:latin typeface="Canva Sans Bold"/>
              </a:rPr>
              <a:t>OCT</a:t>
            </a:r>
            <a:endParaRPr lang="en-US" sz="2000" b="1" baseline="30000" dirty="0">
              <a:solidFill>
                <a:srgbClr val="FFFDDD"/>
              </a:solidFill>
              <a:latin typeface="Canva Sans Bold"/>
            </a:endParaRPr>
          </a:p>
        </p:txBody>
      </p:sp>
      <p:sp>
        <p:nvSpPr>
          <p:cNvPr id="108" name="TextBox 34">
            <a:extLst>
              <a:ext uri="{FF2B5EF4-FFF2-40B4-BE49-F238E27FC236}">
                <a16:creationId xmlns:a16="http://schemas.microsoft.com/office/drawing/2014/main" id="{8F1D4ED2-144D-4D65-9710-97D7AB50DA77}"/>
              </a:ext>
            </a:extLst>
          </p:cNvPr>
          <p:cNvSpPr txBox="1"/>
          <p:nvPr/>
        </p:nvSpPr>
        <p:spPr>
          <a:xfrm>
            <a:off x="6789256" y="3338372"/>
            <a:ext cx="4619785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132844"/>
                </a:solidFill>
                <a:latin typeface="Canva Sans Bold"/>
              </a:defRPr>
            </a:lvl1pPr>
          </a:lstStyle>
          <a:p>
            <a:r>
              <a:rPr lang="en-GB" dirty="0"/>
              <a:t>2024DRS Ambassadors Celebration</a:t>
            </a:r>
            <a:endParaRPr lang="en-US" dirty="0"/>
          </a:p>
        </p:txBody>
      </p:sp>
      <p:sp>
        <p:nvSpPr>
          <p:cNvPr id="109" name="TextBox 35">
            <a:extLst>
              <a:ext uri="{FF2B5EF4-FFF2-40B4-BE49-F238E27FC236}">
                <a16:creationId xmlns:a16="http://schemas.microsoft.com/office/drawing/2014/main" id="{2E9D5F83-FD00-4C89-B901-1A2CB8ECFE6B}"/>
              </a:ext>
            </a:extLst>
          </p:cNvPr>
          <p:cNvSpPr txBox="1"/>
          <p:nvPr/>
        </p:nvSpPr>
        <p:spPr>
          <a:xfrm>
            <a:off x="6767679" y="3690726"/>
            <a:ext cx="4332543" cy="258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</a:pPr>
            <a:r>
              <a:rPr lang="en-GB" sz="1400" b="0" i="0" dirty="0">
                <a:solidFill>
                  <a:srgbClr val="424242"/>
                </a:solidFill>
                <a:effectLst/>
                <a:latin typeface="arial" panose="020B0604020202020204" pitchFamily="34" charset="0"/>
              </a:rPr>
              <a:t>Venue to be Confirmed</a:t>
            </a:r>
            <a:endParaRPr lang="en-US" sz="1400" dirty="0">
              <a:solidFill>
                <a:srgbClr val="132844"/>
              </a:solidFill>
              <a:latin typeface="Canva Sans"/>
            </a:endParaRPr>
          </a:p>
        </p:txBody>
      </p:sp>
      <p:sp>
        <p:nvSpPr>
          <p:cNvPr id="110" name="TextBox 39">
            <a:extLst>
              <a:ext uri="{FF2B5EF4-FFF2-40B4-BE49-F238E27FC236}">
                <a16:creationId xmlns:a16="http://schemas.microsoft.com/office/drawing/2014/main" id="{66A5CAFD-2D6E-413C-A0F1-E1B202A1DB54}"/>
              </a:ext>
            </a:extLst>
          </p:cNvPr>
          <p:cNvSpPr txBox="1"/>
          <p:nvPr/>
        </p:nvSpPr>
        <p:spPr>
          <a:xfrm>
            <a:off x="5721598" y="4480041"/>
            <a:ext cx="84529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96"/>
              </a:lnSpc>
            </a:pPr>
            <a:r>
              <a:rPr lang="en-US" sz="2000" b="1" dirty="0">
                <a:solidFill>
                  <a:srgbClr val="FFFDDD"/>
                </a:solidFill>
                <a:latin typeface="Canva Sans Bold"/>
              </a:rPr>
              <a:t>OCT - NOV</a:t>
            </a:r>
          </a:p>
        </p:txBody>
      </p:sp>
      <p:sp>
        <p:nvSpPr>
          <p:cNvPr id="111" name="TextBox 34">
            <a:extLst>
              <a:ext uri="{FF2B5EF4-FFF2-40B4-BE49-F238E27FC236}">
                <a16:creationId xmlns:a16="http://schemas.microsoft.com/office/drawing/2014/main" id="{161B8ED7-591C-4CB7-A5F9-F85A4F6D2C37}"/>
              </a:ext>
            </a:extLst>
          </p:cNvPr>
          <p:cNvSpPr txBox="1"/>
          <p:nvPr/>
        </p:nvSpPr>
        <p:spPr>
          <a:xfrm>
            <a:off x="6790893" y="4452312"/>
            <a:ext cx="433254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2000" dirty="0">
                <a:solidFill>
                  <a:srgbClr val="132844"/>
                </a:solidFill>
                <a:latin typeface="Canva Sans Bold"/>
              </a:rPr>
              <a:t>HPC in Focus</a:t>
            </a:r>
            <a:endParaRPr lang="en-US" sz="2000" dirty="0">
              <a:solidFill>
                <a:srgbClr val="132844"/>
              </a:solidFill>
              <a:latin typeface="Canva Sans Bold"/>
            </a:endParaRPr>
          </a:p>
        </p:txBody>
      </p:sp>
      <p:sp>
        <p:nvSpPr>
          <p:cNvPr id="112" name="TextBox 35">
            <a:extLst>
              <a:ext uri="{FF2B5EF4-FFF2-40B4-BE49-F238E27FC236}">
                <a16:creationId xmlns:a16="http://schemas.microsoft.com/office/drawing/2014/main" id="{079CD470-F1EE-467C-A36A-54E4E948222B}"/>
              </a:ext>
            </a:extLst>
          </p:cNvPr>
          <p:cNvSpPr txBox="1"/>
          <p:nvPr/>
        </p:nvSpPr>
        <p:spPr>
          <a:xfrm>
            <a:off x="6793519" y="4767199"/>
            <a:ext cx="4332543" cy="2589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</a:pPr>
            <a:r>
              <a:rPr lang="en-US" sz="1400" dirty="0">
                <a:solidFill>
                  <a:srgbClr val="132844"/>
                </a:solidFill>
                <a:latin typeface="Canva Sans"/>
              </a:rPr>
              <a:t>Multiple Venues at King’s Buildings</a:t>
            </a:r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99721BE2-C24B-4BE9-B725-4FB5F56E5041}"/>
              </a:ext>
            </a:extLst>
          </p:cNvPr>
          <p:cNvSpPr txBox="1">
            <a:spLocks/>
          </p:cNvSpPr>
          <p:nvPr/>
        </p:nvSpPr>
        <p:spPr>
          <a:xfrm>
            <a:off x="357620" y="6175480"/>
            <a:ext cx="1833130" cy="4539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bg2">
                    <a:lumMod val="50000"/>
                  </a:schemeClr>
                </a:solidFill>
              </a:rPr>
              <a:t>Dr André Vieira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bg2">
                    <a:lumMod val="50000"/>
                  </a:schemeClr>
                </a:solidFill>
              </a:rPr>
              <a:t>Research Facilitator, CSE</a:t>
            </a:r>
          </a:p>
        </p:txBody>
      </p:sp>
      <p:grpSp>
        <p:nvGrpSpPr>
          <p:cNvPr id="48" name="Group 21">
            <a:extLst>
              <a:ext uri="{FF2B5EF4-FFF2-40B4-BE49-F238E27FC236}">
                <a16:creationId xmlns:a16="http://schemas.microsoft.com/office/drawing/2014/main" id="{57C1AACC-41F6-44FE-A1DC-FEC32AFCB117}"/>
              </a:ext>
            </a:extLst>
          </p:cNvPr>
          <p:cNvGrpSpPr/>
          <p:nvPr/>
        </p:nvGrpSpPr>
        <p:grpSpPr>
          <a:xfrm>
            <a:off x="5658758" y="5376705"/>
            <a:ext cx="5929493" cy="968918"/>
            <a:chOff x="0" y="0"/>
            <a:chExt cx="2543763" cy="414072"/>
          </a:xfrm>
        </p:grpSpPr>
        <p:sp>
          <p:nvSpPr>
            <p:cNvPr id="49" name="Freeform 22">
              <a:extLst>
                <a:ext uri="{FF2B5EF4-FFF2-40B4-BE49-F238E27FC236}">
                  <a16:creationId xmlns:a16="http://schemas.microsoft.com/office/drawing/2014/main" id="{EE36BB9A-15B7-4A99-9389-7A5A1D0A2E0F}"/>
                </a:ext>
              </a:extLst>
            </p:cNvPr>
            <p:cNvSpPr/>
            <p:nvPr/>
          </p:nvSpPr>
          <p:spPr>
            <a:xfrm>
              <a:off x="0" y="0"/>
              <a:ext cx="2543763" cy="414072"/>
            </a:xfrm>
            <a:custGeom>
              <a:avLst/>
              <a:gdLst/>
              <a:ahLst/>
              <a:cxnLst/>
              <a:rect l="l" t="t" r="r" b="b"/>
              <a:pathLst>
                <a:path w="2543763" h="414072">
                  <a:moveTo>
                    <a:pt x="40880" y="0"/>
                  </a:moveTo>
                  <a:lnTo>
                    <a:pt x="2502882" y="0"/>
                  </a:lnTo>
                  <a:cubicBezTo>
                    <a:pt x="2513725" y="0"/>
                    <a:pt x="2524123" y="4307"/>
                    <a:pt x="2531789" y="11974"/>
                  </a:cubicBezTo>
                  <a:cubicBezTo>
                    <a:pt x="2539456" y="19640"/>
                    <a:pt x="2543763" y="30038"/>
                    <a:pt x="2543763" y="40880"/>
                  </a:cubicBezTo>
                  <a:lnTo>
                    <a:pt x="2543763" y="373191"/>
                  </a:lnTo>
                  <a:cubicBezTo>
                    <a:pt x="2543763" y="384033"/>
                    <a:pt x="2539456" y="394432"/>
                    <a:pt x="2531789" y="402098"/>
                  </a:cubicBezTo>
                  <a:cubicBezTo>
                    <a:pt x="2524123" y="409765"/>
                    <a:pt x="2513725" y="414072"/>
                    <a:pt x="2502882" y="414072"/>
                  </a:cubicBezTo>
                  <a:lnTo>
                    <a:pt x="40880" y="414072"/>
                  </a:lnTo>
                  <a:cubicBezTo>
                    <a:pt x="30038" y="414072"/>
                    <a:pt x="19640" y="409765"/>
                    <a:pt x="11974" y="402098"/>
                  </a:cubicBezTo>
                  <a:cubicBezTo>
                    <a:pt x="4307" y="394432"/>
                    <a:pt x="0" y="384033"/>
                    <a:pt x="0" y="373191"/>
                  </a:cubicBezTo>
                  <a:lnTo>
                    <a:pt x="0" y="40880"/>
                  </a:lnTo>
                  <a:cubicBezTo>
                    <a:pt x="0" y="30038"/>
                    <a:pt x="4307" y="19640"/>
                    <a:pt x="11974" y="11974"/>
                  </a:cubicBezTo>
                  <a:cubicBezTo>
                    <a:pt x="19640" y="4307"/>
                    <a:pt x="30038" y="0"/>
                    <a:pt x="40880" y="0"/>
                  </a:cubicBezTo>
                  <a:close/>
                </a:path>
              </a:pathLst>
            </a:custGeom>
            <a:solidFill>
              <a:srgbClr val="F7F5FF">
                <a:alpha val="87843"/>
              </a:srgbClr>
            </a:solidFill>
          </p:spPr>
        </p:sp>
        <p:sp>
          <p:nvSpPr>
            <p:cNvPr id="50" name="TextBox 23">
              <a:extLst>
                <a:ext uri="{FF2B5EF4-FFF2-40B4-BE49-F238E27FC236}">
                  <a16:creationId xmlns:a16="http://schemas.microsoft.com/office/drawing/2014/main" id="{DEBDE45E-4B47-4E98-A88C-FCC0D5F79751}"/>
                </a:ext>
              </a:extLst>
            </p:cNvPr>
            <p:cNvSpPr txBox="1"/>
            <p:nvPr/>
          </p:nvSpPr>
          <p:spPr>
            <a:xfrm>
              <a:off x="0" y="-38100"/>
              <a:ext cx="2543763" cy="45217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100"/>
            </a:p>
          </p:txBody>
        </p:sp>
      </p:grpSp>
      <p:grpSp>
        <p:nvGrpSpPr>
          <p:cNvPr id="51" name="Group 24">
            <a:extLst>
              <a:ext uri="{FF2B5EF4-FFF2-40B4-BE49-F238E27FC236}">
                <a16:creationId xmlns:a16="http://schemas.microsoft.com/office/drawing/2014/main" id="{EDA48A47-2312-42EB-BCF9-1A9614897CEB}"/>
              </a:ext>
            </a:extLst>
          </p:cNvPr>
          <p:cNvGrpSpPr/>
          <p:nvPr/>
        </p:nvGrpSpPr>
        <p:grpSpPr>
          <a:xfrm>
            <a:off x="5721598" y="5450168"/>
            <a:ext cx="845297" cy="833092"/>
            <a:chOff x="0" y="0"/>
            <a:chExt cx="362634" cy="356026"/>
          </a:xfrm>
        </p:grpSpPr>
        <p:sp>
          <p:nvSpPr>
            <p:cNvPr id="52" name="Freeform 25">
              <a:extLst>
                <a:ext uri="{FF2B5EF4-FFF2-40B4-BE49-F238E27FC236}">
                  <a16:creationId xmlns:a16="http://schemas.microsoft.com/office/drawing/2014/main" id="{AC8C014F-883C-4AC2-93CA-59A7435BEDD8}"/>
                </a:ext>
              </a:extLst>
            </p:cNvPr>
            <p:cNvSpPr/>
            <p:nvPr/>
          </p:nvSpPr>
          <p:spPr>
            <a:xfrm>
              <a:off x="0" y="0"/>
              <a:ext cx="362634" cy="356026"/>
            </a:xfrm>
            <a:custGeom>
              <a:avLst/>
              <a:gdLst/>
              <a:ahLst/>
              <a:cxnLst/>
              <a:rect l="l" t="t" r="r" b="b"/>
              <a:pathLst>
                <a:path w="362634" h="356026">
                  <a:moveTo>
                    <a:pt x="178013" y="0"/>
                  </a:moveTo>
                  <a:lnTo>
                    <a:pt x="184621" y="0"/>
                  </a:lnTo>
                  <a:cubicBezTo>
                    <a:pt x="282935" y="0"/>
                    <a:pt x="362634" y="79699"/>
                    <a:pt x="362634" y="178013"/>
                  </a:cubicBezTo>
                  <a:lnTo>
                    <a:pt x="362634" y="178013"/>
                  </a:lnTo>
                  <a:cubicBezTo>
                    <a:pt x="362634" y="225225"/>
                    <a:pt x="343879" y="270503"/>
                    <a:pt x="310495" y="303887"/>
                  </a:cubicBezTo>
                  <a:cubicBezTo>
                    <a:pt x="277111" y="337271"/>
                    <a:pt x="231833" y="356026"/>
                    <a:pt x="184621" y="356026"/>
                  </a:cubicBezTo>
                  <a:lnTo>
                    <a:pt x="178013" y="356026"/>
                  </a:lnTo>
                  <a:cubicBezTo>
                    <a:pt x="130801" y="356026"/>
                    <a:pt x="85523" y="337271"/>
                    <a:pt x="52139" y="303887"/>
                  </a:cubicBezTo>
                  <a:cubicBezTo>
                    <a:pt x="18755" y="270503"/>
                    <a:pt x="0" y="225225"/>
                    <a:pt x="0" y="178013"/>
                  </a:cubicBezTo>
                  <a:lnTo>
                    <a:pt x="0" y="178013"/>
                  </a:lnTo>
                  <a:cubicBezTo>
                    <a:pt x="0" y="130801"/>
                    <a:pt x="18755" y="85523"/>
                    <a:pt x="52139" y="52139"/>
                  </a:cubicBezTo>
                  <a:cubicBezTo>
                    <a:pt x="85523" y="18755"/>
                    <a:pt x="130801" y="0"/>
                    <a:pt x="178013" y="0"/>
                  </a:cubicBezTo>
                  <a:close/>
                </a:path>
              </a:pathLst>
            </a:custGeom>
            <a:solidFill>
              <a:srgbClr val="57760F"/>
            </a:solidFill>
          </p:spPr>
        </p:sp>
        <p:sp>
          <p:nvSpPr>
            <p:cNvPr id="53" name="TextBox 26">
              <a:extLst>
                <a:ext uri="{FF2B5EF4-FFF2-40B4-BE49-F238E27FC236}">
                  <a16:creationId xmlns:a16="http://schemas.microsoft.com/office/drawing/2014/main" id="{A9FBB254-660A-484F-8AA0-BEBC8D3D143D}"/>
                </a:ext>
              </a:extLst>
            </p:cNvPr>
            <p:cNvSpPr txBox="1"/>
            <p:nvPr/>
          </p:nvSpPr>
          <p:spPr>
            <a:xfrm>
              <a:off x="0" y="-38100"/>
              <a:ext cx="362634" cy="3941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400"/>
            </a:p>
          </p:txBody>
        </p:sp>
      </p:grpSp>
      <p:sp>
        <p:nvSpPr>
          <p:cNvPr id="54" name="TextBox 39">
            <a:extLst>
              <a:ext uri="{FF2B5EF4-FFF2-40B4-BE49-F238E27FC236}">
                <a16:creationId xmlns:a16="http://schemas.microsoft.com/office/drawing/2014/main" id="{F19B8423-F612-4062-8353-C0A700203D06}"/>
              </a:ext>
            </a:extLst>
          </p:cNvPr>
          <p:cNvSpPr txBox="1"/>
          <p:nvPr/>
        </p:nvSpPr>
        <p:spPr>
          <a:xfrm>
            <a:off x="5721596" y="5594447"/>
            <a:ext cx="84529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96"/>
              </a:lnSpc>
            </a:pPr>
            <a:r>
              <a:rPr lang="en-US" sz="2000" b="1" dirty="0">
                <a:solidFill>
                  <a:srgbClr val="FFFDDD"/>
                </a:solidFill>
                <a:latin typeface="Canva Sans Bold"/>
              </a:rPr>
              <a:t>OCT - NOV</a:t>
            </a:r>
          </a:p>
        </p:txBody>
      </p:sp>
      <p:sp>
        <p:nvSpPr>
          <p:cNvPr id="55" name="TextBox 34">
            <a:extLst>
              <a:ext uri="{FF2B5EF4-FFF2-40B4-BE49-F238E27FC236}">
                <a16:creationId xmlns:a16="http://schemas.microsoft.com/office/drawing/2014/main" id="{FF1EDE58-C4DF-41F9-8942-792DB07BC791}"/>
              </a:ext>
            </a:extLst>
          </p:cNvPr>
          <p:cNvSpPr txBox="1"/>
          <p:nvPr/>
        </p:nvSpPr>
        <p:spPr>
          <a:xfrm>
            <a:off x="6790891" y="5566718"/>
            <a:ext cx="433254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 dirty="0">
                <a:solidFill>
                  <a:srgbClr val="132844"/>
                </a:solidFill>
                <a:latin typeface="Canva Sans Bold"/>
              </a:rPr>
              <a:t>Spotlight Webinars on </a:t>
            </a:r>
            <a:r>
              <a:rPr lang="en-GB" sz="2000" dirty="0">
                <a:solidFill>
                  <a:srgbClr val="132844"/>
                </a:solidFill>
                <a:latin typeface="Canva Sans Bold"/>
              </a:rPr>
              <a:t>Research Planning</a:t>
            </a:r>
            <a:endParaRPr lang="en-US" sz="2000" dirty="0">
              <a:solidFill>
                <a:srgbClr val="132844"/>
              </a:solidFill>
              <a:latin typeface="Canva Sans Bold"/>
            </a:endParaRPr>
          </a:p>
        </p:txBody>
      </p:sp>
      <p:sp>
        <p:nvSpPr>
          <p:cNvPr id="56" name="TextBox 35">
            <a:extLst>
              <a:ext uri="{FF2B5EF4-FFF2-40B4-BE49-F238E27FC236}">
                <a16:creationId xmlns:a16="http://schemas.microsoft.com/office/drawing/2014/main" id="{5B374BB9-98C2-4802-ACC8-61DB537604B9}"/>
              </a:ext>
            </a:extLst>
          </p:cNvPr>
          <p:cNvSpPr txBox="1"/>
          <p:nvPr/>
        </p:nvSpPr>
        <p:spPr>
          <a:xfrm>
            <a:off x="6793517" y="5881605"/>
            <a:ext cx="4332543" cy="2589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</a:pPr>
            <a:r>
              <a:rPr lang="en-US" sz="1400" dirty="0">
                <a:solidFill>
                  <a:srgbClr val="132844"/>
                </a:solidFill>
                <a:latin typeface="Canva Sans"/>
              </a:rPr>
              <a:t>Online via MS Teams</a:t>
            </a:r>
          </a:p>
        </p:txBody>
      </p:sp>
    </p:spTree>
    <p:extLst>
      <p:ext uri="{BB962C8B-B14F-4D97-AF65-F5344CB8AC3E}">
        <p14:creationId xmlns:p14="http://schemas.microsoft.com/office/powerpoint/2010/main" val="120592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624AC47-CD0E-47A4-8364-FDA8C59928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324" y="310670"/>
            <a:ext cx="2318871" cy="5299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46B058-F7EC-49C1-BA3C-CA084FB2C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26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79F221-D1C3-4014-8A69-7CE07C13E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3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40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D7556A-5C82-420D-BFB6-6BA33DEA7C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38504" y="3255908"/>
            <a:ext cx="269290" cy="269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857177-342F-47CC-9FBB-3CFB6D595C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747" y="3165561"/>
            <a:ext cx="531736" cy="449983"/>
          </a:xfrm>
          <a:prstGeom prst="rect">
            <a:avLst/>
          </a:prstGeom>
        </p:spPr>
      </p:pic>
      <p:sp>
        <p:nvSpPr>
          <p:cNvPr id="5" name="Subtitle 2"/>
          <p:cNvSpPr txBox="1">
            <a:spLocks noChangeAspect="1"/>
          </p:cNvSpPr>
          <p:nvPr/>
        </p:nvSpPr>
        <p:spPr>
          <a:xfrm>
            <a:off x="414805" y="652190"/>
            <a:ext cx="3546519" cy="750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b="1" dirty="0">
                <a:solidFill>
                  <a:srgbClr val="37D8E8"/>
                </a:solidFill>
              </a:rPr>
              <a:t>USEFUL LINKS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8CC0C1-5C22-4885-A42D-293C9EF29E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324" y="310670"/>
            <a:ext cx="2318871" cy="52994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C7C14FD-AF9C-49E3-B76E-85D8056416C0}"/>
              </a:ext>
            </a:extLst>
          </p:cNvPr>
          <p:cNvSpPr/>
          <p:nvPr/>
        </p:nvSpPr>
        <p:spPr>
          <a:xfrm>
            <a:off x="1867930" y="1747671"/>
            <a:ext cx="4716804" cy="41242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bg1">
                    <a:lumMod val="8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https://mlist.is.ed.ac.uk/lists/subscribe/digitalresearch</a:t>
            </a:r>
            <a:endParaRPr lang="en-GB" sz="16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GB" sz="16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GB" sz="16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GB" sz="1600" dirty="0">
                <a:solidFill>
                  <a:schemeClr val="bg1">
                    <a:lumMod val="8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https://uoe.sharepoint.com/sites/DRSFacilitation</a:t>
            </a:r>
            <a:endParaRPr lang="en-GB" sz="16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GB" sz="16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GB" sz="16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GB" sz="1600" dirty="0">
                <a:solidFill>
                  <a:schemeClr val="bg1">
                    <a:lumMod val="8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https://www.digitalresearchservices.ed.ac.uk/</a:t>
            </a:r>
            <a:endParaRPr lang="en-GB" sz="16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GB" sz="16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GB" sz="16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GB" sz="1600" dirty="0">
                <a:solidFill>
                  <a:schemeClr val="bg1">
                    <a:lumMod val="85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https://www.linkedin.com/company/DRS_UoE</a:t>
            </a:r>
            <a:r>
              <a:rPr lang="en-GB" sz="1600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  <a:p>
            <a:endParaRPr lang="en-GB" sz="16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GB" sz="1600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  <a:p>
            <a:r>
              <a:rPr lang="en-GB" sz="1600" dirty="0">
                <a:solidFill>
                  <a:schemeClr val="bg1">
                    <a:lumMod val="85000"/>
                  </a:schemeClr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https://twitter.com/DRS_UoE</a:t>
            </a:r>
            <a:endParaRPr lang="en-GB" sz="16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GB" sz="16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GB" sz="16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GB" sz="1600" dirty="0">
                <a:solidFill>
                  <a:schemeClr val="bg1">
                    <a:lumMod val="85000"/>
                  </a:schemeClr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digitalresearchservices@ed.ac.uk</a:t>
            </a:r>
            <a:r>
              <a:rPr lang="en-GB" sz="1600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BECA1EF-5943-4587-AF51-CFD4273BDFC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315568" y="2517357"/>
            <a:ext cx="284129" cy="277026"/>
          </a:xfrm>
          <a:prstGeom prst="rect">
            <a:avLst/>
          </a:prstGeom>
        </p:spPr>
      </p:pic>
      <p:pic>
        <p:nvPicPr>
          <p:cNvPr id="27" name="Picture 26">
            <a:hlinkClick r:id="rId14"/>
            <a:extLst>
              <a:ext uri="{FF2B5EF4-FFF2-40B4-BE49-F238E27FC236}">
                <a16:creationId xmlns:a16="http://schemas.microsoft.com/office/drawing/2014/main" id="{9F846BB9-A11C-4C8F-99A7-B825F30D776D}"/>
              </a:ext>
            </a:extLst>
          </p:cNvPr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894" y="4014869"/>
            <a:ext cx="253476" cy="24244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8558824-DFBE-4990-B51A-D510F70EF1E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1274583" y="5413742"/>
            <a:ext cx="333211" cy="33321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58C207C-200F-43FC-ADD4-FD6CDAA039D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19690" y="4740770"/>
            <a:ext cx="253477" cy="25347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B382005-AC23-4432-9CDB-464E28EBC09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1279824" y="1837684"/>
            <a:ext cx="333211" cy="333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C9E48A-85DF-4EB7-8FAE-DE1067C8FC2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999" y="2671617"/>
            <a:ext cx="1514766" cy="1514766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F75D5D17-90F5-44E1-A551-266FA8E10397}"/>
              </a:ext>
            </a:extLst>
          </p:cNvPr>
          <p:cNvSpPr txBox="1">
            <a:spLocks noChangeAspect="1"/>
          </p:cNvSpPr>
          <p:nvPr/>
        </p:nvSpPr>
        <p:spPr>
          <a:xfrm>
            <a:off x="8481347" y="4329324"/>
            <a:ext cx="2436070" cy="750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>
                <a:solidFill>
                  <a:schemeClr val="bg2">
                    <a:lumMod val="90000"/>
                  </a:schemeClr>
                </a:solidFill>
              </a:rPr>
              <a:t>SUBSCRIBE TO OUR MAILING LIST</a:t>
            </a:r>
          </a:p>
        </p:txBody>
      </p:sp>
    </p:spTree>
    <p:extLst>
      <p:ext uri="{BB962C8B-B14F-4D97-AF65-F5344CB8AC3E}">
        <p14:creationId xmlns:p14="http://schemas.microsoft.com/office/powerpoint/2010/main" val="1208404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3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 noChangeAspect="1"/>
          </p:cNvSpPr>
          <p:nvPr/>
        </p:nvSpPr>
        <p:spPr>
          <a:xfrm>
            <a:off x="1041312" y="2004290"/>
            <a:ext cx="4421247" cy="3572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800" b="1" dirty="0">
              <a:solidFill>
                <a:srgbClr val="37D8E8"/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GB" sz="1800" b="1" dirty="0">
                <a:solidFill>
                  <a:srgbClr val="37D8E8"/>
                </a:solidFill>
              </a:rPr>
              <a:t>WHAT IS DIGITAL RESEARCH SERVICES?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800" b="1" dirty="0">
                <a:solidFill>
                  <a:srgbClr val="37D8E8"/>
                </a:solidFill>
              </a:rPr>
              <a:t>RESEARCH FACILITATOR ROLE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800" b="1" dirty="0">
                <a:solidFill>
                  <a:srgbClr val="37D8E8"/>
                </a:solidFill>
              </a:rPr>
              <a:t>WEBSITE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800" b="1" dirty="0">
                <a:solidFill>
                  <a:srgbClr val="37D8E8"/>
                </a:solidFill>
              </a:rPr>
              <a:t>FUTURE EVENTS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530715-646B-4BA0-ACD0-8855CC37ABB9}"/>
              </a:ext>
            </a:extLst>
          </p:cNvPr>
          <p:cNvCxnSpPr/>
          <p:nvPr/>
        </p:nvCxnSpPr>
        <p:spPr>
          <a:xfrm>
            <a:off x="177492" y="1085850"/>
            <a:ext cx="11837016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C8CC0C1-5C22-4885-A42D-293C9EF29E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324" y="310670"/>
            <a:ext cx="2318871" cy="529942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455E9446-8134-4024-A919-303F2ACFB386}"/>
              </a:ext>
            </a:extLst>
          </p:cNvPr>
          <p:cNvSpPr txBox="1">
            <a:spLocks noChangeAspect="1"/>
          </p:cNvSpPr>
          <p:nvPr/>
        </p:nvSpPr>
        <p:spPr>
          <a:xfrm>
            <a:off x="414805" y="356121"/>
            <a:ext cx="7090896" cy="733777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b="1">
                <a:solidFill>
                  <a:srgbClr val="37D8E8"/>
                </a:solidFill>
              </a:rPr>
              <a:t>PRESENTATION STRUCTURE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143B1-27EF-4973-9745-3A02372C4914}"/>
              </a:ext>
            </a:extLst>
          </p:cNvPr>
          <p:cNvSpPr txBox="1">
            <a:spLocks/>
          </p:cNvSpPr>
          <p:nvPr/>
        </p:nvSpPr>
        <p:spPr>
          <a:xfrm>
            <a:off x="357620" y="6175480"/>
            <a:ext cx="1833130" cy="4539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bg2">
                    <a:lumMod val="50000"/>
                  </a:schemeClr>
                </a:solidFill>
              </a:rPr>
              <a:t>Dr André Vieira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bg2">
                    <a:lumMod val="50000"/>
                  </a:schemeClr>
                </a:solidFill>
              </a:rPr>
              <a:t>Research Facilitator, CSE</a:t>
            </a:r>
          </a:p>
        </p:txBody>
      </p:sp>
    </p:spTree>
    <p:extLst>
      <p:ext uri="{BB962C8B-B14F-4D97-AF65-F5344CB8AC3E}">
        <p14:creationId xmlns:p14="http://schemas.microsoft.com/office/powerpoint/2010/main" val="100613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5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C0847B3-E481-4984-BE83-F6C92DE161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" r="82637"/>
          <a:stretch/>
        </p:blipFill>
        <p:spPr>
          <a:xfrm>
            <a:off x="9400708" y="0"/>
            <a:ext cx="2022035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C6AD1E-9495-473D-BFFA-2D5C71C532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3" r="82637"/>
          <a:stretch/>
        </p:blipFill>
        <p:spPr>
          <a:xfrm flipH="1">
            <a:off x="11422742" y="0"/>
            <a:ext cx="76925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7F0A7D-D610-4A58-B34B-8F7E30A103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" r="21945"/>
          <a:stretch/>
        </p:blipFill>
        <p:spPr>
          <a:xfrm flipH="1">
            <a:off x="-20884" y="0"/>
            <a:ext cx="9421592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5F5B382-A241-4AA3-B3CB-06C58F6272BC}"/>
              </a:ext>
            </a:extLst>
          </p:cNvPr>
          <p:cNvSpPr/>
          <p:nvPr/>
        </p:nvSpPr>
        <p:spPr>
          <a:xfrm>
            <a:off x="287771" y="1960002"/>
            <a:ext cx="3834969" cy="1285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i="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Source Sans Pro" panose="020B0503030403020204" pitchFamily="34" charset="0"/>
              </a:rPr>
              <a:t>How can the DRS help?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5A0B47C-D207-4155-A272-A3E1141C7E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70" y="349035"/>
            <a:ext cx="3075056" cy="70275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19FA766-C035-4660-9408-AA7391235F4E}"/>
              </a:ext>
            </a:extLst>
          </p:cNvPr>
          <p:cNvSpPr/>
          <p:nvPr/>
        </p:nvSpPr>
        <p:spPr>
          <a:xfrm>
            <a:off x="5916705" y="1956733"/>
            <a:ext cx="6059241" cy="1285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800" b="1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</a:rPr>
              <a:t>We act as a focal point for all the data and computing services available to researchers at the UoE.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C4CBD5D-CE22-4642-A932-8E211BB79C65}"/>
              </a:ext>
            </a:extLst>
          </p:cNvPr>
          <p:cNvSpPr txBox="1">
            <a:spLocks/>
          </p:cNvSpPr>
          <p:nvPr/>
        </p:nvSpPr>
        <p:spPr>
          <a:xfrm>
            <a:off x="357620" y="6175480"/>
            <a:ext cx="1833130" cy="4539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bg2">
                    <a:lumMod val="50000"/>
                  </a:schemeClr>
                </a:solidFill>
              </a:rPr>
              <a:t>Dr André Vieira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bg2">
                    <a:lumMod val="50000"/>
                  </a:schemeClr>
                </a:solidFill>
              </a:rPr>
              <a:t>Research Facilitator, CSE</a:t>
            </a:r>
          </a:p>
        </p:txBody>
      </p:sp>
    </p:spTree>
    <p:extLst>
      <p:ext uri="{BB962C8B-B14F-4D97-AF65-F5344CB8AC3E}">
        <p14:creationId xmlns:p14="http://schemas.microsoft.com/office/powerpoint/2010/main" val="367586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B6221F7D-FAA7-4D03-B868-123CB1D07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890" y="236413"/>
            <a:ext cx="1656000" cy="219903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B212B4B3-B2E0-4191-8B23-80CF46565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3367" y="94483"/>
            <a:ext cx="1656000" cy="22092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E12483-5BDE-4F28-B019-39A8DF8A9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5405" y="196148"/>
            <a:ext cx="1656000" cy="21939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E6A54ACD-28DC-4EA9-9EA1-BB2C3F1FA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154" y="2528646"/>
            <a:ext cx="1656000" cy="22233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26D10457-7F62-44C4-8E1F-A18B373B04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9274" y="2248740"/>
            <a:ext cx="1656000" cy="22054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4338AAC-1756-4AF8-B8B9-DC3CC5896E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9752" y="4297869"/>
            <a:ext cx="1656000" cy="219516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C8E14C42-82D1-4855-9758-96A6B670BB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2785" y="1486110"/>
            <a:ext cx="1656000" cy="220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6880C0D-E7EF-4BB9-8B72-ED4A2DA454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6029" y="1985673"/>
            <a:ext cx="1656000" cy="21940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6859BB8C-CDCD-4705-AD15-BEE7EC65AC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9738" y="3621765"/>
            <a:ext cx="1656000" cy="21977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2FBB48F2-1E48-4009-88D1-EB7F4EE23C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02702" y="106946"/>
            <a:ext cx="1656000" cy="22092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BF869FC2-525C-4B2F-A0F8-EE273D4070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0310" y="1488990"/>
            <a:ext cx="1656000" cy="22207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A7CF2592-8E56-4848-93E9-83EBE3FCAD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79891" y="2892017"/>
            <a:ext cx="1656000" cy="22413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69A9BD39-893C-45BD-A1E8-8EFA47A993A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46046" y="1921120"/>
            <a:ext cx="1656000" cy="22259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C2EC953-0739-4D3B-BB19-E9AE8034BDB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15454" y="467260"/>
            <a:ext cx="1656000" cy="22156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1F7EBEBA-D14B-4B29-A07F-4E7B69FF5DC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28374" y="4537143"/>
            <a:ext cx="1656000" cy="22118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C809F363-A76E-4E6D-9FDF-AFB67544CCA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16984" y="3966230"/>
            <a:ext cx="1656000" cy="22105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F0CD30DF-9477-4BD1-91A5-9E0807DC1F4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7631" y="91907"/>
            <a:ext cx="1656000" cy="22246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AC2EAE7-FF06-449A-A78D-59E300BFA94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38995" y="106946"/>
            <a:ext cx="1656000" cy="22169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43D3902D-EAC8-41F3-806A-E2F93EEA5C3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429794" y="4554434"/>
            <a:ext cx="1656000" cy="22402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5E3DDE5C-C7EB-4253-AB0F-B26B4F95F6F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72848" y="4345010"/>
            <a:ext cx="1656000" cy="21977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196FE50-2649-4356-81EB-28E58AE9D33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22147" y="4040719"/>
            <a:ext cx="1656000" cy="222598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2F7A03-47EC-49D2-9877-C250DF6651C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974598" y="2588266"/>
            <a:ext cx="1656000" cy="22118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C3F86AD5-03F1-4C1A-B527-9993F1D2110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219211" y="213773"/>
            <a:ext cx="1656000" cy="22118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801103DD-A8E3-4D28-ADEB-0B886488721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441073" y="109408"/>
            <a:ext cx="1656000" cy="22246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4BCA9E9C-AEDB-4B30-B6F5-405DD9074EC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66149" y="290881"/>
            <a:ext cx="1656000" cy="22233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016184D-039F-428E-B857-3FA9A0C8067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058794" y="1299428"/>
            <a:ext cx="1656000" cy="22105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113265E-37EF-45D2-9D8A-E4C2D73D5A2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751650" y="2450659"/>
            <a:ext cx="1656000" cy="218881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7D080B0D-6345-4B80-BE8B-7FE9C955C749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498070" y="3391893"/>
            <a:ext cx="1656000" cy="22220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75A07F8D-8B5E-468A-A689-D5A062CCF672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788506" y="4573133"/>
            <a:ext cx="1656000" cy="22028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2D604216-5C14-4C98-8D3D-8E3210C3ADB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541274" y="1334538"/>
            <a:ext cx="1656000" cy="22105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ACD3EC4A-2F1B-4523-9D97-541E53E745F2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40909" y="567465"/>
            <a:ext cx="1656000" cy="22504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583F8E9-2DF2-42FC-8F2F-A57106EA98F2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481978" y="3001069"/>
            <a:ext cx="1656000" cy="22259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6A4CF85B-5617-4C5B-9339-1805F815BF0C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r="1680"/>
          <a:stretch/>
        </p:blipFill>
        <p:spPr>
          <a:xfrm>
            <a:off x="9434637" y="4147106"/>
            <a:ext cx="1656000" cy="22302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20C61E-E6D2-4C6B-BB80-1C8DB736CE39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267416" y="1768075"/>
            <a:ext cx="1656000" cy="22233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8045F2-FC55-45F2-9345-22C0CBE57694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3725485" y="4388764"/>
            <a:ext cx="1656000" cy="22362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AFD7B4-6B3F-4C1C-8694-2DD4E1BAEFC9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8591010" y="4588367"/>
            <a:ext cx="1656000" cy="22120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5AB7A3-F843-458F-B88C-47B504C6C0D5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2131354" y="1345682"/>
            <a:ext cx="1656000" cy="22220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23ECBF-866F-48F9-AC10-EB73672105D4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5674848" y="1345682"/>
            <a:ext cx="1656000" cy="22301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D0A68B-1ADE-43C0-BC91-94C4A2E72225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2062477" y="4618115"/>
            <a:ext cx="1656000" cy="21979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FD30CD-695E-4234-BA19-90B32494927C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371770" y="264909"/>
            <a:ext cx="1656000" cy="22198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BEE3AB-B4A6-420E-B0E6-F7FFAD3F47C0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74527" y="4579313"/>
            <a:ext cx="1656000" cy="220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B859FA1-835C-4EBA-BEFA-0325C1251F2A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218968" y="3584497"/>
            <a:ext cx="1656000" cy="21980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FF67D67-A4D3-46C8-BBCA-642B147FD9F7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4795656" y="1666629"/>
            <a:ext cx="1656000" cy="22443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FC95AE4-B0FD-429B-95F7-403FB517EECF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369295" y="641686"/>
            <a:ext cx="1656000" cy="21979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0029457-AD95-485D-965B-20E380D3B47D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5661716" y="4515083"/>
            <a:ext cx="1656000" cy="22201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97A20B9-3044-42DA-B399-31D2E9C97745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10382554" y="2380115"/>
            <a:ext cx="1656000" cy="22100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CAA8D1-C759-417C-9FAC-87FB60B17FD6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9675131" y="3099466"/>
            <a:ext cx="1656000" cy="22040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FD9FF9-5EC0-4A6C-BDF1-98E4A99C9294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3486568" y="74577"/>
            <a:ext cx="1656000" cy="21980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3658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592FA28-3FE5-4115-9F3C-2672C75CA1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8" y="360519"/>
            <a:ext cx="3086534" cy="7027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795FFB-4E39-4024-9A10-DCF583B69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8" y="956859"/>
            <a:ext cx="6623388" cy="5605065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F120B25-AD83-47CA-83B8-FB5BDD4055AE}"/>
              </a:ext>
            </a:extLst>
          </p:cNvPr>
          <p:cNvSpPr txBox="1">
            <a:spLocks/>
          </p:cNvSpPr>
          <p:nvPr/>
        </p:nvSpPr>
        <p:spPr>
          <a:xfrm>
            <a:off x="7191375" y="861609"/>
            <a:ext cx="4848225" cy="5605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Aft>
                <a:spcPts val="1200"/>
              </a:spcAft>
            </a:pPr>
            <a:r>
              <a:rPr lang="en-GB" sz="1800" b="1" cap="all" dirty="0">
                <a:solidFill>
                  <a:srgbClr val="012C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 DRS can help RESEARCHERS with:</a:t>
            </a:r>
          </a:p>
          <a:p>
            <a:pPr marL="342900" indent="-342900" algn="l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cap="all" dirty="0">
                <a:solidFill>
                  <a:srgbClr val="012C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RESEARCH PLANNING</a:t>
            </a:r>
          </a:p>
          <a:p>
            <a:pPr marL="342900" indent="-342900" algn="l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cap="all" dirty="0">
                <a:solidFill>
                  <a:srgbClr val="012C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Comply with best research practices</a:t>
            </a:r>
          </a:p>
          <a:p>
            <a:pPr marL="342900" indent="-342900" algn="l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cap="all" dirty="0">
                <a:solidFill>
                  <a:srgbClr val="012C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Meeting funder requirements</a:t>
            </a:r>
          </a:p>
          <a:p>
            <a:pPr marL="342900" indent="-342900" algn="l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cap="all" dirty="0">
                <a:solidFill>
                  <a:srgbClr val="012C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Developing digital skills</a:t>
            </a:r>
          </a:p>
          <a:p>
            <a:pPr marL="342900" indent="-342900" algn="l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cap="all" dirty="0">
                <a:solidFill>
                  <a:srgbClr val="012C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Becoming part of a research community </a:t>
            </a:r>
          </a:p>
          <a:p>
            <a:pPr marL="342900" indent="-342900" algn="l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cap="all" dirty="0">
                <a:solidFill>
                  <a:srgbClr val="012C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Updating on Digital resource usage </a:t>
            </a:r>
          </a:p>
          <a:p>
            <a:pPr marL="342900" indent="-342900" algn="l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cap="all" dirty="0">
                <a:solidFill>
                  <a:srgbClr val="012C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Sharing, publishing and promoting YOUR data and work – open research </a:t>
            </a:r>
          </a:p>
          <a:p>
            <a:pPr algn="l"/>
            <a:endParaRPr lang="en-GB" sz="1400" b="1" cap="all" dirty="0">
              <a:solidFill>
                <a:srgbClr val="012C6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l"/>
            <a:endParaRPr lang="en-GB" sz="1400" b="1" dirty="0">
              <a:solidFill>
                <a:srgbClr val="012C6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2D04E28-4853-471D-9235-728CF4D69439}"/>
              </a:ext>
            </a:extLst>
          </p:cNvPr>
          <p:cNvSpPr txBox="1">
            <a:spLocks/>
          </p:cNvSpPr>
          <p:nvPr/>
        </p:nvSpPr>
        <p:spPr>
          <a:xfrm>
            <a:off x="357620" y="6175480"/>
            <a:ext cx="1833130" cy="4539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bg2">
                    <a:lumMod val="50000"/>
                  </a:schemeClr>
                </a:solidFill>
              </a:rPr>
              <a:t>Dr André Vieira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bg2">
                    <a:lumMod val="50000"/>
                  </a:schemeClr>
                </a:solidFill>
              </a:rPr>
              <a:t>Research Facilitator, CSE</a:t>
            </a:r>
          </a:p>
        </p:txBody>
      </p:sp>
    </p:spTree>
    <p:extLst>
      <p:ext uri="{BB962C8B-B14F-4D97-AF65-F5344CB8AC3E}">
        <p14:creationId xmlns:p14="http://schemas.microsoft.com/office/powerpoint/2010/main" val="2700863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4B11F70-53FB-459F-A0E9-A71BD714E1ED}"/>
              </a:ext>
            </a:extLst>
          </p:cNvPr>
          <p:cNvGrpSpPr/>
          <p:nvPr/>
        </p:nvGrpSpPr>
        <p:grpSpPr>
          <a:xfrm>
            <a:off x="487161" y="1402691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79" name="Pentagon 7">
              <a:extLst>
                <a:ext uri="{FF2B5EF4-FFF2-40B4-BE49-F238E27FC236}">
                  <a16:creationId xmlns:a16="http://schemas.microsoft.com/office/drawing/2014/main" id="{D0E3244F-75AE-438D-A42D-2DBB03E22B69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Chevron 8">
              <a:extLst>
                <a:ext uri="{FF2B5EF4-FFF2-40B4-BE49-F238E27FC236}">
                  <a16:creationId xmlns:a16="http://schemas.microsoft.com/office/drawing/2014/main" id="{338BA8DE-F8B1-48B4-93B6-F37F39F2CAD1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9D5DAA-8548-4089-8697-EF8C0013C439}"/>
              </a:ext>
            </a:extLst>
          </p:cNvPr>
          <p:cNvGrpSpPr/>
          <p:nvPr/>
        </p:nvGrpSpPr>
        <p:grpSpPr>
          <a:xfrm>
            <a:off x="1965777" y="1406090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77" name="Pentagon 15">
              <a:extLst>
                <a:ext uri="{FF2B5EF4-FFF2-40B4-BE49-F238E27FC236}">
                  <a16:creationId xmlns:a16="http://schemas.microsoft.com/office/drawing/2014/main" id="{F9042DC5-D73A-497C-AB74-28C28B51EFED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Chevron 16">
              <a:extLst>
                <a:ext uri="{FF2B5EF4-FFF2-40B4-BE49-F238E27FC236}">
                  <a16:creationId xmlns:a16="http://schemas.microsoft.com/office/drawing/2014/main" id="{27D4D59D-AD16-4735-9B83-EA241798A8C1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A64C807-8693-440A-A97B-838240665790}"/>
              </a:ext>
            </a:extLst>
          </p:cNvPr>
          <p:cNvGrpSpPr/>
          <p:nvPr/>
        </p:nvGrpSpPr>
        <p:grpSpPr>
          <a:xfrm>
            <a:off x="1226469" y="1406090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75" name="Pentagon 18">
              <a:extLst>
                <a:ext uri="{FF2B5EF4-FFF2-40B4-BE49-F238E27FC236}">
                  <a16:creationId xmlns:a16="http://schemas.microsoft.com/office/drawing/2014/main" id="{20C784EE-9E65-4135-865E-AD440A78E1CA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Chevron 19">
              <a:extLst>
                <a:ext uri="{FF2B5EF4-FFF2-40B4-BE49-F238E27FC236}">
                  <a16:creationId xmlns:a16="http://schemas.microsoft.com/office/drawing/2014/main" id="{DE157101-1311-4055-A876-8E4AA2AAEBD9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572DA0A-6CD0-4BA3-A6CE-35B3CA0CFC1D}"/>
              </a:ext>
            </a:extLst>
          </p:cNvPr>
          <p:cNvGrpSpPr/>
          <p:nvPr/>
        </p:nvGrpSpPr>
        <p:grpSpPr>
          <a:xfrm>
            <a:off x="3435870" y="1402691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73" name="Pentagon 21">
              <a:extLst>
                <a:ext uri="{FF2B5EF4-FFF2-40B4-BE49-F238E27FC236}">
                  <a16:creationId xmlns:a16="http://schemas.microsoft.com/office/drawing/2014/main" id="{66337A78-FA3F-4910-BD60-DC6DEEBDE670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F9B63D"/>
            </a:solidFill>
            <a:ln>
              <a:solidFill>
                <a:srgbClr val="F9B6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Chevron 22">
              <a:extLst>
                <a:ext uri="{FF2B5EF4-FFF2-40B4-BE49-F238E27FC236}">
                  <a16:creationId xmlns:a16="http://schemas.microsoft.com/office/drawing/2014/main" id="{CAE0F928-576C-4AD2-B827-2307759DF937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F9B63D"/>
            </a:solidFill>
            <a:ln>
              <a:solidFill>
                <a:srgbClr val="F9B6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55DAF81-57E0-49BB-911E-4B1A7D8F3C32}"/>
              </a:ext>
            </a:extLst>
          </p:cNvPr>
          <p:cNvGrpSpPr/>
          <p:nvPr/>
        </p:nvGrpSpPr>
        <p:grpSpPr>
          <a:xfrm>
            <a:off x="2696562" y="1402691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71" name="Pentagon 24">
              <a:extLst>
                <a:ext uri="{FF2B5EF4-FFF2-40B4-BE49-F238E27FC236}">
                  <a16:creationId xmlns:a16="http://schemas.microsoft.com/office/drawing/2014/main" id="{21F79C8E-2C88-40C7-B733-F996146E38BF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Chevron 25">
              <a:extLst>
                <a:ext uri="{FF2B5EF4-FFF2-40B4-BE49-F238E27FC236}">
                  <a16:creationId xmlns:a16="http://schemas.microsoft.com/office/drawing/2014/main" id="{AF80435A-A498-40E9-8821-E2D3FB4E570F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96A2AB4-CF92-42EF-9B6B-5FDC317179F8}"/>
              </a:ext>
            </a:extLst>
          </p:cNvPr>
          <p:cNvGrpSpPr/>
          <p:nvPr/>
        </p:nvGrpSpPr>
        <p:grpSpPr>
          <a:xfrm>
            <a:off x="4914486" y="1406090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69" name="Pentagon 27">
              <a:extLst>
                <a:ext uri="{FF2B5EF4-FFF2-40B4-BE49-F238E27FC236}">
                  <a16:creationId xmlns:a16="http://schemas.microsoft.com/office/drawing/2014/main" id="{9D39FF35-0E37-4C22-B3B3-8CDB183012D6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A02C7A"/>
            </a:solidFill>
            <a:ln>
              <a:solidFill>
                <a:srgbClr val="A02C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Chevron 28">
              <a:extLst>
                <a:ext uri="{FF2B5EF4-FFF2-40B4-BE49-F238E27FC236}">
                  <a16:creationId xmlns:a16="http://schemas.microsoft.com/office/drawing/2014/main" id="{95F4B2AB-A339-46E2-93FB-490ACAF9B941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A02C7A"/>
            </a:solidFill>
            <a:ln>
              <a:solidFill>
                <a:srgbClr val="A02C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CC12781-C86A-4208-8BD2-7ECDD6664F2B}"/>
              </a:ext>
            </a:extLst>
          </p:cNvPr>
          <p:cNvGrpSpPr/>
          <p:nvPr/>
        </p:nvGrpSpPr>
        <p:grpSpPr>
          <a:xfrm>
            <a:off x="4175178" y="1406090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67" name="Pentagon 30">
              <a:extLst>
                <a:ext uri="{FF2B5EF4-FFF2-40B4-BE49-F238E27FC236}">
                  <a16:creationId xmlns:a16="http://schemas.microsoft.com/office/drawing/2014/main" id="{9C830515-63D4-4BF3-A5E4-52656D228117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DE6F37"/>
            </a:solidFill>
            <a:ln>
              <a:solidFill>
                <a:srgbClr val="DE6F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Chevron 31">
              <a:extLst>
                <a:ext uri="{FF2B5EF4-FFF2-40B4-BE49-F238E27FC236}">
                  <a16:creationId xmlns:a16="http://schemas.microsoft.com/office/drawing/2014/main" id="{ECB4C500-4FD5-4956-8B7D-BC2E5BAE7B5D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DE6F37"/>
            </a:solidFill>
            <a:ln>
              <a:solidFill>
                <a:srgbClr val="DE6F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A716C9D-6068-4DAF-B9E6-7F5E5491DCD5}"/>
              </a:ext>
            </a:extLst>
          </p:cNvPr>
          <p:cNvGrpSpPr/>
          <p:nvPr/>
        </p:nvGrpSpPr>
        <p:grpSpPr>
          <a:xfrm>
            <a:off x="6405669" y="1393851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65" name="Pentagon 33">
              <a:extLst>
                <a:ext uri="{FF2B5EF4-FFF2-40B4-BE49-F238E27FC236}">
                  <a16:creationId xmlns:a16="http://schemas.microsoft.com/office/drawing/2014/main" id="{BCE71491-BBC7-4F21-88B7-B68745E5635B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0792B4"/>
            </a:solidFill>
            <a:ln>
              <a:solidFill>
                <a:srgbClr val="0792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Chevron 34">
              <a:extLst>
                <a:ext uri="{FF2B5EF4-FFF2-40B4-BE49-F238E27FC236}">
                  <a16:creationId xmlns:a16="http://schemas.microsoft.com/office/drawing/2014/main" id="{3A517ACD-FCBE-4702-88A5-216909B33CDE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792B4"/>
            </a:solidFill>
            <a:ln>
              <a:solidFill>
                <a:srgbClr val="0792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3258610-AA8A-49BE-AA36-2533D705C054}"/>
              </a:ext>
            </a:extLst>
          </p:cNvPr>
          <p:cNvGrpSpPr/>
          <p:nvPr/>
        </p:nvGrpSpPr>
        <p:grpSpPr>
          <a:xfrm>
            <a:off x="5666361" y="1393851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63" name="Pentagon 36">
              <a:extLst>
                <a:ext uri="{FF2B5EF4-FFF2-40B4-BE49-F238E27FC236}">
                  <a16:creationId xmlns:a16="http://schemas.microsoft.com/office/drawing/2014/main" id="{67EDCA2E-FE55-4886-9397-50225F027E2D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B52139"/>
            </a:solidFill>
            <a:ln>
              <a:solidFill>
                <a:srgbClr val="B521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Chevron 37">
              <a:extLst>
                <a:ext uri="{FF2B5EF4-FFF2-40B4-BE49-F238E27FC236}">
                  <a16:creationId xmlns:a16="http://schemas.microsoft.com/office/drawing/2014/main" id="{544811F9-77DD-4D0C-BD74-E184207A88C0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B52139"/>
            </a:solidFill>
            <a:ln>
              <a:solidFill>
                <a:srgbClr val="B521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FD25F0F-572F-4F96-A9E9-095BEA7D1D83}"/>
              </a:ext>
            </a:extLst>
          </p:cNvPr>
          <p:cNvGrpSpPr/>
          <p:nvPr/>
        </p:nvGrpSpPr>
        <p:grpSpPr>
          <a:xfrm>
            <a:off x="7884285" y="1397250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61" name="Pentagon 39">
              <a:extLst>
                <a:ext uri="{FF2B5EF4-FFF2-40B4-BE49-F238E27FC236}">
                  <a16:creationId xmlns:a16="http://schemas.microsoft.com/office/drawing/2014/main" id="{3F9450E2-AE31-4D7A-8CA4-E7F36890A48E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CCCCCC"/>
            </a:solidFill>
            <a:ln>
              <a:solidFill>
                <a:srgbClr val="CC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Chevron 40">
              <a:extLst>
                <a:ext uri="{FF2B5EF4-FFF2-40B4-BE49-F238E27FC236}">
                  <a16:creationId xmlns:a16="http://schemas.microsoft.com/office/drawing/2014/main" id="{863CD0AC-08D6-4074-BADD-F2F38D3E339A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CCCCCC"/>
            </a:solidFill>
            <a:ln>
              <a:solidFill>
                <a:srgbClr val="CC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433AB94-0B42-4663-B877-128EACD7D9E7}"/>
              </a:ext>
            </a:extLst>
          </p:cNvPr>
          <p:cNvGrpSpPr/>
          <p:nvPr/>
        </p:nvGrpSpPr>
        <p:grpSpPr>
          <a:xfrm>
            <a:off x="7144977" y="1397250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59" name="Pentagon 42">
              <a:extLst>
                <a:ext uri="{FF2B5EF4-FFF2-40B4-BE49-F238E27FC236}">
                  <a16:creationId xmlns:a16="http://schemas.microsoft.com/office/drawing/2014/main" id="{BE54FEF4-2A9F-45E7-A693-380B17C2EF8E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37D8E8"/>
            </a:solidFill>
            <a:ln>
              <a:solidFill>
                <a:srgbClr val="37D8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Chevron 43">
              <a:extLst>
                <a:ext uri="{FF2B5EF4-FFF2-40B4-BE49-F238E27FC236}">
                  <a16:creationId xmlns:a16="http://schemas.microsoft.com/office/drawing/2014/main" id="{3C11671A-8112-4008-B87A-56D9D1AB4A49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37D8E8"/>
            </a:solidFill>
            <a:ln>
              <a:solidFill>
                <a:srgbClr val="37D8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4714C71-B6AC-4E57-8082-9D67586AB8CB}"/>
              </a:ext>
            </a:extLst>
          </p:cNvPr>
          <p:cNvGrpSpPr/>
          <p:nvPr/>
        </p:nvGrpSpPr>
        <p:grpSpPr>
          <a:xfrm>
            <a:off x="9354378" y="1393851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57" name="Pentagon 45">
              <a:extLst>
                <a:ext uri="{FF2B5EF4-FFF2-40B4-BE49-F238E27FC236}">
                  <a16:creationId xmlns:a16="http://schemas.microsoft.com/office/drawing/2014/main" id="{7FC9C2F2-260C-4D8C-9EA9-4618D5972382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Chevron 46">
              <a:extLst>
                <a:ext uri="{FF2B5EF4-FFF2-40B4-BE49-F238E27FC236}">
                  <a16:creationId xmlns:a16="http://schemas.microsoft.com/office/drawing/2014/main" id="{4663EE90-EDD3-4987-85C3-EFFC653EE39D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EA82F2B-1EF2-4D5D-B361-C216BA625374}"/>
              </a:ext>
            </a:extLst>
          </p:cNvPr>
          <p:cNvGrpSpPr/>
          <p:nvPr/>
        </p:nvGrpSpPr>
        <p:grpSpPr>
          <a:xfrm>
            <a:off x="8615070" y="1393851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55" name="Pentagon 48">
              <a:extLst>
                <a:ext uri="{FF2B5EF4-FFF2-40B4-BE49-F238E27FC236}">
                  <a16:creationId xmlns:a16="http://schemas.microsoft.com/office/drawing/2014/main" id="{058FC528-F93A-432D-965A-91E5756E51AB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Chevron 49">
              <a:extLst>
                <a:ext uri="{FF2B5EF4-FFF2-40B4-BE49-F238E27FC236}">
                  <a16:creationId xmlns:a16="http://schemas.microsoft.com/office/drawing/2014/main" id="{BAD325D5-6E10-4A1D-8D52-F082F4371B20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E829367-9F0F-48BD-8BF8-61C9F3CE767B}"/>
              </a:ext>
            </a:extLst>
          </p:cNvPr>
          <p:cNvGrpSpPr/>
          <p:nvPr/>
        </p:nvGrpSpPr>
        <p:grpSpPr>
          <a:xfrm>
            <a:off x="10832994" y="1397250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53" name="Pentagon 51">
              <a:extLst>
                <a:ext uri="{FF2B5EF4-FFF2-40B4-BE49-F238E27FC236}">
                  <a16:creationId xmlns:a16="http://schemas.microsoft.com/office/drawing/2014/main" id="{B1925536-25CE-492C-BB34-CEF7B016E778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Chevron 52">
              <a:extLst>
                <a:ext uri="{FF2B5EF4-FFF2-40B4-BE49-F238E27FC236}">
                  <a16:creationId xmlns:a16="http://schemas.microsoft.com/office/drawing/2014/main" id="{230105A2-61EA-4E5C-83C9-8174DA344173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CDD0007-03BF-4A89-BA43-A53FD0DD1992}"/>
              </a:ext>
            </a:extLst>
          </p:cNvPr>
          <p:cNvGrpSpPr/>
          <p:nvPr/>
        </p:nvGrpSpPr>
        <p:grpSpPr>
          <a:xfrm>
            <a:off x="10093686" y="1397250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51" name="Pentagon 54">
              <a:extLst>
                <a:ext uri="{FF2B5EF4-FFF2-40B4-BE49-F238E27FC236}">
                  <a16:creationId xmlns:a16="http://schemas.microsoft.com/office/drawing/2014/main" id="{42D9F37D-451F-46D7-B329-7C7F80E97598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Chevron 55">
              <a:extLst>
                <a:ext uri="{FF2B5EF4-FFF2-40B4-BE49-F238E27FC236}">
                  <a16:creationId xmlns:a16="http://schemas.microsoft.com/office/drawing/2014/main" id="{73AB7145-459E-4B32-9241-13C197F2CEF5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81C283F-E77F-4565-85C8-802ED51F228D}"/>
              </a:ext>
            </a:extLst>
          </p:cNvPr>
          <p:cNvGrpSpPr/>
          <p:nvPr/>
        </p:nvGrpSpPr>
        <p:grpSpPr>
          <a:xfrm>
            <a:off x="11584869" y="1393851"/>
            <a:ext cx="607131" cy="484632"/>
            <a:chOff x="4879581" y="4796444"/>
            <a:chExt cx="607131" cy="484632"/>
          </a:xfrm>
          <a:solidFill>
            <a:srgbClr val="002D62"/>
          </a:solidFill>
        </p:grpSpPr>
        <p:sp>
          <p:nvSpPr>
            <p:cNvPr id="49" name="Pentagon 57">
              <a:extLst>
                <a:ext uri="{FF2B5EF4-FFF2-40B4-BE49-F238E27FC236}">
                  <a16:creationId xmlns:a16="http://schemas.microsoft.com/office/drawing/2014/main" id="{514E73AD-1C45-4F58-99D1-DB8807A20D43}"/>
                </a:ext>
              </a:extLst>
            </p:cNvPr>
            <p:cNvSpPr/>
            <p:nvPr/>
          </p:nvSpPr>
          <p:spPr>
            <a:xfrm>
              <a:off x="5128953" y="4796444"/>
              <a:ext cx="357759" cy="484632"/>
            </a:xfrm>
            <a:prstGeom prst="homePlate">
              <a:avLst>
                <a:gd name="adj" fmla="val 0"/>
              </a:avLst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Chevron 58">
              <a:extLst>
                <a:ext uri="{FF2B5EF4-FFF2-40B4-BE49-F238E27FC236}">
                  <a16:creationId xmlns:a16="http://schemas.microsoft.com/office/drawing/2014/main" id="{8E076314-A3D2-4245-9FBC-A4BE30A12028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82" name="Pentagon 7">
            <a:extLst>
              <a:ext uri="{FF2B5EF4-FFF2-40B4-BE49-F238E27FC236}">
                <a16:creationId xmlns:a16="http://schemas.microsoft.com/office/drawing/2014/main" id="{BD270E58-70DB-49ED-9E21-0F9E1CB7ACD3}"/>
              </a:ext>
            </a:extLst>
          </p:cNvPr>
          <p:cNvSpPr/>
          <p:nvPr/>
        </p:nvSpPr>
        <p:spPr>
          <a:xfrm>
            <a:off x="0" y="1402691"/>
            <a:ext cx="614622" cy="484632"/>
          </a:xfrm>
          <a:prstGeom prst="homePlate">
            <a:avLst/>
          </a:prstGeom>
          <a:solidFill>
            <a:srgbClr val="012C61"/>
          </a:solidFill>
          <a:ln>
            <a:solidFill>
              <a:srgbClr val="012C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82B312-D838-426F-A40B-FF576FD85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57" y="2034217"/>
            <a:ext cx="1647842" cy="2725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87E477-202E-4B02-B1B2-3D023E0451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62"/>
          <a:stretch/>
        </p:blipFill>
        <p:spPr>
          <a:xfrm>
            <a:off x="1878537" y="2034217"/>
            <a:ext cx="10135972" cy="4615030"/>
          </a:xfrm>
          <a:prstGeom prst="rect">
            <a:avLst/>
          </a:prstGeom>
        </p:spPr>
      </p:pic>
      <p:sp>
        <p:nvSpPr>
          <p:cNvPr id="81" name="Subtitle 2">
            <a:extLst>
              <a:ext uri="{FF2B5EF4-FFF2-40B4-BE49-F238E27FC236}">
                <a16:creationId xmlns:a16="http://schemas.microsoft.com/office/drawing/2014/main" id="{2CAC32DC-195E-422F-AC31-5B3C78F2087F}"/>
              </a:ext>
            </a:extLst>
          </p:cNvPr>
          <p:cNvSpPr txBox="1">
            <a:spLocks/>
          </p:cNvSpPr>
          <p:nvPr/>
        </p:nvSpPr>
        <p:spPr>
          <a:xfrm>
            <a:off x="357620" y="6175480"/>
            <a:ext cx="1833130" cy="4539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bg2">
                    <a:lumMod val="50000"/>
                  </a:schemeClr>
                </a:solidFill>
              </a:rPr>
              <a:t>Dr André Vieira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bg2">
                    <a:lumMod val="50000"/>
                  </a:schemeClr>
                </a:solidFill>
              </a:rPr>
              <a:t>Research Facilitator, CSE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7C850446-6A7C-45E3-8A05-9A809A7EFF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8" y="360519"/>
            <a:ext cx="3086534" cy="70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47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>
            <a:extLst>
              <a:ext uri="{FF2B5EF4-FFF2-40B4-BE49-F238E27FC236}">
                <a16:creationId xmlns:a16="http://schemas.microsoft.com/office/drawing/2014/main" id="{89459492-2B87-474C-B543-56133AE47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57" y="2067905"/>
            <a:ext cx="1660456" cy="272218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4B11F70-53FB-459F-A0E9-A71BD714E1ED}"/>
              </a:ext>
            </a:extLst>
          </p:cNvPr>
          <p:cNvGrpSpPr/>
          <p:nvPr/>
        </p:nvGrpSpPr>
        <p:grpSpPr>
          <a:xfrm>
            <a:off x="487161" y="1402691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79" name="Pentagon 7">
              <a:extLst>
                <a:ext uri="{FF2B5EF4-FFF2-40B4-BE49-F238E27FC236}">
                  <a16:creationId xmlns:a16="http://schemas.microsoft.com/office/drawing/2014/main" id="{D0E3244F-75AE-438D-A42D-2DBB03E22B69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Chevron 8">
              <a:extLst>
                <a:ext uri="{FF2B5EF4-FFF2-40B4-BE49-F238E27FC236}">
                  <a16:creationId xmlns:a16="http://schemas.microsoft.com/office/drawing/2014/main" id="{338BA8DE-F8B1-48B4-93B6-F37F39F2CAD1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9D5DAA-8548-4089-8697-EF8C0013C439}"/>
              </a:ext>
            </a:extLst>
          </p:cNvPr>
          <p:cNvGrpSpPr/>
          <p:nvPr/>
        </p:nvGrpSpPr>
        <p:grpSpPr>
          <a:xfrm>
            <a:off x="1965777" y="1406090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77" name="Pentagon 15">
              <a:extLst>
                <a:ext uri="{FF2B5EF4-FFF2-40B4-BE49-F238E27FC236}">
                  <a16:creationId xmlns:a16="http://schemas.microsoft.com/office/drawing/2014/main" id="{F9042DC5-D73A-497C-AB74-28C28B51EFED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Chevron 16">
              <a:extLst>
                <a:ext uri="{FF2B5EF4-FFF2-40B4-BE49-F238E27FC236}">
                  <a16:creationId xmlns:a16="http://schemas.microsoft.com/office/drawing/2014/main" id="{27D4D59D-AD16-4735-9B83-EA241798A8C1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A64C807-8693-440A-A97B-838240665790}"/>
              </a:ext>
            </a:extLst>
          </p:cNvPr>
          <p:cNvGrpSpPr/>
          <p:nvPr/>
        </p:nvGrpSpPr>
        <p:grpSpPr>
          <a:xfrm>
            <a:off x="1226469" y="1406090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75" name="Pentagon 18">
              <a:extLst>
                <a:ext uri="{FF2B5EF4-FFF2-40B4-BE49-F238E27FC236}">
                  <a16:creationId xmlns:a16="http://schemas.microsoft.com/office/drawing/2014/main" id="{20C784EE-9E65-4135-865E-AD440A78E1CA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Chevron 19">
              <a:extLst>
                <a:ext uri="{FF2B5EF4-FFF2-40B4-BE49-F238E27FC236}">
                  <a16:creationId xmlns:a16="http://schemas.microsoft.com/office/drawing/2014/main" id="{DE157101-1311-4055-A876-8E4AA2AAEBD9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572DA0A-6CD0-4BA3-A6CE-35B3CA0CFC1D}"/>
              </a:ext>
            </a:extLst>
          </p:cNvPr>
          <p:cNvGrpSpPr/>
          <p:nvPr/>
        </p:nvGrpSpPr>
        <p:grpSpPr>
          <a:xfrm>
            <a:off x="3435870" y="1402691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73" name="Pentagon 21">
              <a:extLst>
                <a:ext uri="{FF2B5EF4-FFF2-40B4-BE49-F238E27FC236}">
                  <a16:creationId xmlns:a16="http://schemas.microsoft.com/office/drawing/2014/main" id="{66337A78-FA3F-4910-BD60-DC6DEEBDE670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F9B63D"/>
            </a:solidFill>
            <a:ln>
              <a:solidFill>
                <a:srgbClr val="F9B6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Chevron 22">
              <a:extLst>
                <a:ext uri="{FF2B5EF4-FFF2-40B4-BE49-F238E27FC236}">
                  <a16:creationId xmlns:a16="http://schemas.microsoft.com/office/drawing/2014/main" id="{CAE0F928-576C-4AD2-B827-2307759DF937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F9B63D"/>
            </a:solidFill>
            <a:ln>
              <a:solidFill>
                <a:srgbClr val="F9B6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55DAF81-57E0-49BB-911E-4B1A7D8F3C32}"/>
              </a:ext>
            </a:extLst>
          </p:cNvPr>
          <p:cNvGrpSpPr/>
          <p:nvPr/>
        </p:nvGrpSpPr>
        <p:grpSpPr>
          <a:xfrm>
            <a:off x="2696562" y="1402691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71" name="Pentagon 24">
              <a:extLst>
                <a:ext uri="{FF2B5EF4-FFF2-40B4-BE49-F238E27FC236}">
                  <a16:creationId xmlns:a16="http://schemas.microsoft.com/office/drawing/2014/main" id="{21F79C8E-2C88-40C7-B733-F996146E38BF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Chevron 25">
              <a:extLst>
                <a:ext uri="{FF2B5EF4-FFF2-40B4-BE49-F238E27FC236}">
                  <a16:creationId xmlns:a16="http://schemas.microsoft.com/office/drawing/2014/main" id="{AF80435A-A498-40E9-8821-E2D3FB4E570F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96A2AB4-CF92-42EF-9B6B-5FDC317179F8}"/>
              </a:ext>
            </a:extLst>
          </p:cNvPr>
          <p:cNvGrpSpPr/>
          <p:nvPr/>
        </p:nvGrpSpPr>
        <p:grpSpPr>
          <a:xfrm>
            <a:off x="4914486" y="1406090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69" name="Pentagon 27">
              <a:extLst>
                <a:ext uri="{FF2B5EF4-FFF2-40B4-BE49-F238E27FC236}">
                  <a16:creationId xmlns:a16="http://schemas.microsoft.com/office/drawing/2014/main" id="{9D39FF35-0E37-4C22-B3B3-8CDB183012D6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A02C7A"/>
            </a:solidFill>
            <a:ln>
              <a:solidFill>
                <a:srgbClr val="A02C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Chevron 28">
              <a:extLst>
                <a:ext uri="{FF2B5EF4-FFF2-40B4-BE49-F238E27FC236}">
                  <a16:creationId xmlns:a16="http://schemas.microsoft.com/office/drawing/2014/main" id="{95F4B2AB-A339-46E2-93FB-490ACAF9B941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A02C7A"/>
            </a:solidFill>
            <a:ln>
              <a:solidFill>
                <a:srgbClr val="A02C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CC12781-C86A-4208-8BD2-7ECDD6664F2B}"/>
              </a:ext>
            </a:extLst>
          </p:cNvPr>
          <p:cNvGrpSpPr/>
          <p:nvPr/>
        </p:nvGrpSpPr>
        <p:grpSpPr>
          <a:xfrm>
            <a:off x="4175178" y="1406090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67" name="Pentagon 30">
              <a:extLst>
                <a:ext uri="{FF2B5EF4-FFF2-40B4-BE49-F238E27FC236}">
                  <a16:creationId xmlns:a16="http://schemas.microsoft.com/office/drawing/2014/main" id="{9C830515-63D4-4BF3-A5E4-52656D228117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DE6F37"/>
            </a:solidFill>
            <a:ln>
              <a:solidFill>
                <a:srgbClr val="DE6F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Chevron 31">
              <a:extLst>
                <a:ext uri="{FF2B5EF4-FFF2-40B4-BE49-F238E27FC236}">
                  <a16:creationId xmlns:a16="http://schemas.microsoft.com/office/drawing/2014/main" id="{ECB4C500-4FD5-4956-8B7D-BC2E5BAE7B5D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DE6F37"/>
            </a:solidFill>
            <a:ln>
              <a:solidFill>
                <a:srgbClr val="DE6F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A716C9D-6068-4DAF-B9E6-7F5E5491DCD5}"/>
              </a:ext>
            </a:extLst>
          </p:cNvPr>
          <p:cNvGrpSpPr/>
          <p:nvPr/>
        </p:nvGrpSpPr>
        <p:grpSpPr>
          <a:xfrm>
            <a:off x="6405669" y="1393851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65" name="Pentagon 33">
              <a:extLst>
                <a:ext uri="{FF2B5EF4-FFF2-40B4-BE49-F238E27FC236}">
                  <a16:creationId xmlns:a16="http://schemas.microsoft.com/office/drawing/2014/main" id="{BCE71491-BBC7-4F21-88B7-B68745E5635B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0792B4"/>
            </a:solidFill>
            <a:ln>
              <a:solidFill>
                <a:srgbClr val="0792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Chevron 34">
              <a:extLst>
                <a:ext uri="{FF2B5EF4-FFF2-40B4-BE49-F238E27FC236}">
                  <a16:creationId xmlns:a16="http://schemas.microsoft.com/office/drawing/2014/main" id="{3A517ACD-FCBE-4702-88A5-216909B33CDE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792B4"/>
            </a:solidFill>
            <a:ln>
              <a:solidFill>
                <a:srgbClr val="0792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3258610-AA8A-49BE-AA36-2533D705C054}"/>
              </a:ext>
            </a:extLst>
          </p:cNvPr>
          <p:cNvGrpSpPr/>
          <p:nvPr/>
        </p:nvGrpSpPr>
        <p:grpSpPr>
          <a:xfrm>
            <a:off x="5666361" y="1393851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63" name="Pentagon 36">
              <a:extLst>
                <a:ext uri="{FF2B5EF4-FFF2-40B4-BE49-F238E27FC236}">
                  <a16:creationId xmlns:a16="http://schemas.microsoft.com/office/drawing/2014/main" id="{67EDCA2E-FE55-4886-9397-50225F027E2D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B52139"/>
            </a:solidFill>
            <a:ln>
              <a:solidFill>
                <a:srgbClr val="B521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Chevron 37">
              <a:extLst>
                <a:ext uri="{FF2B5EF4-FFF2-40B4-BE49-F238E27FC236}">
                  <a16:creationId xmlns:a16="http://schemas.microsoft.com/office/drawing/2014/main" id="{544811F9-77DD-4D0C-BD74-E184207A88C0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B52139"/>
            </a:solidFill>
            <a:ln>
              <a:solidFill>
                <a:srgbClr val="B521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FD25F0F-572F-4F96-A9E9-095BEA7D1D83}"/>
              </a:ext>
            </a:extLst>
          </p:cNvPr>
          <p:cNvGrpSpPr/>
          <p:nvPr/>
        </p:nvGrpSpPr>
        <p:grpSpPr>
          <a:xfrm>
            <a:off x="7884285" y="1397250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61" name="Pentagon 39">
              <a:extLst>
                <a:ext uri="{FF2B5EF4-FFF2-40B4-BE49-F238E27FC236}">
                  <a16:creationId xmlns:a16="http://schemas.microsoft.com/office/drawing/2014/main" id="{3F9450E2-AE31-4D7A-8CA4-E7F36890A48E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CCCCCC"/>
            </a:solidFill>
            <a:ln>
              <a:solidFill>
                <a:srgbClr val="CC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Chevron 40">
              <a:extLst>
                <a:ext uri="{FF2B5EF4-FFF2-40B4-BE49-F238E27FC236}">
                  <a16:creationId xmlns:a16="http://schemas.microsoft.com/office/drawing/2014/main" id="{863CD0AC-08D6-4074-BADD-F2F38D3E339A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CCCCCC"/>
            </a:solidFill>
            <a:ln>
              <a:solidFill>
                <a:srgbClr val="CC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433AB94-0B42-4663-B877-128EACD7D9E7}"/>
              </a:ext>
            </a:extLst>
          </p:cNvPr>
          <p:cNvGrpSpPr/>
          <p:nvPr/>
        </p:nvGrpSpPr>
        <p:grpSpPr>
          <a:xfrm>
            <a:off x="7144977" y="1397250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59" name="Pentagon 42">
              <a:extLst>
                <a:ext uri="{FF2B5EF4-FFF2-40B4-BE49-F238E27FC236}">
                  <a16:creationId xmlns:a16="http://schemas.microsoft.com/office/drawing/2014/main" id="{BE54FEF4-2A9F-45E7-A693-380B17C2EF8E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37D8E8"/>
            </a:solidFill>
            <a:ln>
              <a:solidFill>
                <a:srgbClr val="37D8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Chevron 43">
              <a:extLst>
                <a:ext uri="{FF2B5EF4-FFF2-40B4-BE49-F238E27FC236}">
                  <a16:creationId xmlns:a16="http://schemas.microsoft.com/office/drawing/2014/main" id="{3C11671A-8112-4008-B87A-56D9D1AB4A49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37D8E8"/>
            </a:solidFill>
            <a:ln>
              <a:solidFill>
                <a:srgbClr val="37D8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4714C71-B6AC-4E57-8082-9D67586AB8CB}"/>
              </a:ext>
            </a:extLst>
          </p:cNvPr>
          <p:cNvGrpSpPr/>
          <p:nvPr/>
        </p:nvGrpSpPr>
        <p:grpSpPr>
          <a:xfrm>
            <a:off x="9354378" y="1393851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57" name="Pentagon 45">
              <a:extLst>
                <a:ext uri="{FF2B5EF4-FFF2-40B4-BE49-F238E27FC236}">
                  <a16:creationId xmlns:a16="http://schemas.microsoft.com/office/drawing/2014/main" id="{7FC9C2F2-260C-4D8C-9EA9-4618D5972382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Chevron 46">
              <a:extLst>
                <a:ext uri="{FF2B5EF4-FFF2-40B4-BE49-F238E27FC236}">
                  <a16:creationId xmlns:a16="http://schemas.microsoft.com/office/drawing/2014/main" id="{4663EE90-EDD3-4987-85C3-EFFC653EE39D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EA82F2B-1EF2-4D5D-B361-C216BA625374}"/>
              </a:ext>
            </a:extLst>
          </p:cNvPr>
          <p:cNvGrpSpPr/>
          <p:nvPr/>
        </p:nvGrpSpPr>
        <p:grpSpPr>
          <a:xfrm>
            <a:off x="8615070" y="1393851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55" name="Pentagon 48">
              <a:extLst>
                <a:ext uri="{FF2B5EF4-FFF2-40B4-BE49-F238E27FC236}">
                  <a16:creationId xmlns:a16="http://schemas.microsoft.com/office/drawing/2014/main" id="{058FC528-F93A-432D-965A-91E5756E51AB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Chevron 49">
              <a:extLst>
                <a:ext uri="{FF2B5EF4-FFF2-40B4-BE49-F238E27FC236}">
                  <a16:creationId xmlns:a16="http://schemas.microsoft.com/office/drawing/2014/main" id="{BAD325D5-6E10-4A1D-8D52-F082F4371B20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E829367-9F0F-48BD-8BF8-61C9F3CE767B}"/>
              </a:ext>
            </a:extLst>
          </p:cNvPr>
          <p:cNvGrpSpPr/>
          <p:nvPr/>
        </p:nvGrpSpPr>
        <p:grpSpPr>
          <a:xfrm>
            <a:off x="10832994" y="1397250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53" name="Pentagon 51">
              <a:extLst>
                <a:ext uri="{FF2B5EF4-FFF2-40B4-BE49-F238E27FC236}">
                  <a16:creationId xmlns:a16="http://schemas.microsoft.com/office/drawing/2014/main" id="{B1925536-25CE-492C-BB34-CEF7B016E778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Chevron 52">
              <a:extLst>
                <a:ext uri="{FF2B5EF4-FFF2-40B4-BE49-F238E27FC236}">
                  <a16:creationId xmlns:a16="http://schemas.microsoft.com/office/drawing/2014/main" id="{230105A2-61EA-4E5C-83C9-8174DA344173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CDD0007-03BF-4A89-BA43-A53FD0DD1992}"/>
              </a:ext>
            </a:extLst>
          </p:cNvPr>
          <p:cNvGrpSpPr/>
          <p:nvPr/>
        </p:nvGrpSpPr>
        <p:grpSpPr>
          <a:xfrm>
            <a:off x="10093686" y="1397250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51" name="Pentagon 54">
              <a:extLst>
                <a:ext uri="{FF2B5EF4-FFF2-40B4-BE49-F238E27FC236}">
                  <a16:creationId xmlns:a16="http://schemas.microsoft.com/office/drawing/2014/main" id="{42D9F37D-451F-46D7-B329-7C7F80E97598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Chevron 55">
              <a:extLst>
                <a:ext uri="{FF2B5EF4-FFF2-40B4-BE49-F238E27FC236}">
                  <a16:creationId xmlns:a16="http://schemas.microsoft.com/office/drawing/2014/main" id="{73AB7145-459E-4B32-9241-13C197F2CEF5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81C283F-E77F-4565-85C8-802ED51F228D}"/>
              </a:ext>
            </a:extLst>
          </p:cNvPr>
          <p:cNvGrpSpPr/>
          <p:nvPr/>
        </p:nvGrpSpPr>
        <p:grpSpPr>
          <a:xfrm>
            <a:off x="11584869" y="1393851"/>
            <a:ext cx="607131" cy="484632"/>
            <a:chOff x="4879581" y="4796444"/>
            <a:chExt cx="607131" cy="484632"/>
          </a:xfrm>
          <a:solidFill>
            <a:srgbClr val="002D62"/>
          </a:solidFill>
        </p:grpSpPr>
        <p:sp>
          <p:nvSpPr>
            <p:cNvPr id="49" name="Pentagon 57">
              <a:extLst>
                <a:ext uri="{FF2B5EF4-FFF2-40B4-BE49-F238E27FC236}">
                  <a16:creationId xmlns:a16="http://schemas.microsoft.com/office/drawing/2014/main" id="{514E73AD-1C45-4F58-99D1-DB8807A20D43}"/>
                </a:ext>
              </a:extLst>
            </p:cNvPr>
            <p:cNvSpPr/>
            <p:nvPr/>
          </p:nvSpPr>
          <p:spPr>
            <a:xfrm>
              <a:off x="5128953" y="4796444"/>
              <a:ext cx="357759" cy="484632"/>
            </a:xfrm>
            <a:prstGeom prst="homePlate">
              <a:avLst>
                <a:gd name="adj" fmla="val 0"/>
              </a:avLst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Chevron 58">
              <a:extLst>
                <a:ext uri="{FF2B5EF4-FFF2-40B4-BE49-F238E27FC236}">
                  <a16:creationId xmlns:a16="http://schemas.microsoft.com/office/drawing/2014/main" id="{8E076314-A3D2-4245-9FBC-A4BE30A12028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82" name="Pentagon 7">
            <a:extLst>
              <a:ext uri="{FF2B5EF4-FFF2-40B4-BE49-F238E27FC236}">
                <a16:creationId xmlns:a16="http://schemas.microsoft.com/office/drawing/2014/main" id="{BD270E58-70DB-49ED-9E21-0F9E1CB7ACD3}"/>
              </a:ext>
            </a:extLst>
          </p:cNvPr>
          <p:cNvSpPr/>
          <p:nvPr/>
        </p:nvSpPr>
        <p:spPr>
          <a:xfrm>
            <a:off x="0" y="1402691"/>
            <a:ext cx="614622" cy="484632"/>
          </a:xfrm>
          <a:prstGeom prst="homePlate">
            <a:avLst/>
          </a:prstGeom>
          <a:solidFill>
            <a:srgbClr val="012C61"/>
          </a:solidFill>
          <a:ln>
            <a:solidFill>
              <a:srgbClr val="012C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97664C9-0C7F-4E2F-ACD3-0C096710A446}"/>
              </a:ext>
            </a:extLst>
          </p:cNvPr>
          <p:cNvSpPr txBox="1"/>
          <p:nvPr/>
        </p:nvSpPr>
        <p:spPr>
          <a:xfrm>
            <a:off x="2064597" y="2056686"/>
            <a:ext cx="10028074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b="1" i="0" dirty="0">
                <a:solidFill>
                  <a:srgbClr val="012C61"/>
                </a:solidFill>
                <a:effectLst/>
                <a:latin typeface="Source Sans Pro" panose="020B0503030403020204" pitchFamily="34" charset="0"/>
              </a:rPr>
              <a:t>Free 'at point of use' individual allocation of 500 GB for every researcher </a:t>
            </a:r>
          </a:p>
          <a:p>
            <a:pPr marL="285750" indent="-285750" algn="l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12C61"/>
                </a:solidFill>
                <a:latin typeface="Source Sans Pro" panose="020B0503030403020204" pitchFamily="34" charset="0"/>
              </a:rPr>
              <a:t>Group</a:t>
            </a:r>
            <a:r>
              <a:rPr lang="en-GB" sz="2000" b="1" i="0" dirty="0">
                <a:solidFill>
                  <a:srgbClr val="012C61"/>
                </a:solidFill>
                <a:effectLst/>
                <a:latin typeface="Source Sans Pro" panose="020B0503030403020204" pitchFamily="34" charset="0"/>
              </a:rPr>
              <a:t> spaces</a:t>
            </a:r>
          </a:p>
          <a:p>
            <a:pPr marL="285750" indent="-285750" algn="l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b="1" i="0" dirty="0">
                <a:solidFill>
                  <a:srgbClr val="012C61"/>
                </a:solidFill>
                <a:effectLst/>
                <a:latin typeface="Source Sans Pro" panose="020B0503030403020204" pitchFamily="34" charset="0"/>
              </a:rPr>
              <a:t>Backed up to 3 different locations with offsite disaster recovery platform and offsite backup and retention</a:t>
            </a:r>
          </a:p>
          <a:p>
            <a:pPr marL="285750" indent="-285750" algn="l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b="1" i="0" dirty="0">
                <a:solidFill>
                  <a:srgbClr val="012C61"/>
                </a:solidFill>
                <a:effectLst/>
                <a:latin typeface="Source Sans Pro" panose="020B0503030403020204" pitchFamily="34" charset="0"/>
              </a:rPr>
              <a:t>Restricted to University of Edinburgh computers</a:t>
            </a:r>
          </a:p>
          <a:p>
            <a:pPr marL="285750" indent="-285750" algn="l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12C61"/>
                </a:solidFill>
                <a:latin typeface="Source Sans Pro" panose="020B0503030403020204" pitchFamily="34" charset="0"/>
              </a:rPr>
              <a:t>S</a:t>
            </a:r>
            <a:r>
              <a:rPr lang="en-GB" sz="2000" b="1" i="0" dirty="0">
                <a:solidFill>
                  <a:srgbClr val="012C61"/>
                </a:solidFill>
                <a:effectLst/>
                <a:latin typeface="Source Sans Pro" panose="020B0503030403020204" pitchFamily="34" charset="0"/>
              </a:rPr>
              <a:t>upport for very large data (&gt;1 PB)</a:t>
            </a:r>
          </a:p>
          <a:p>
            <a:pPr marL="285750" indent="-285750" algn="l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b="1" i="0" dirty="0">
                <a:solidFill>
                  <a:srgbClr val="012C61"/>
                </a:solidFill>
                <a:effectLst/>
                <a:latin typeface="Source Sans Pro" panose="020B0503030403020204" pitchFamily="34" charset="0"/>
              </a:rPr>
              <a:t>Connection between DataStore personal allocation or group space with </a:t>
            </a:r>
            <a:r>
              <a:rPr lang="en-GB" sz="2000" b="1" i="0" u="none" strike="noStrike" dirty="0">
                <a:solidFill>
                  <a:srgbClr val="03B0F0"/>
                </a:solidFill>
                <a:effectLst/>
                <a:latin typeface="Source Sans Pro" panose="020B05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DataSync</a:t>
            </a:r>
            <a:r>
              <a:rPr lang="en-GB" sz="2000" b="1" i="0" dirty="0">
                <a:solidFill>
                  <a:srgbClr val="012C61"/>
                </a:solidFill>
                <a:effectLst/>
                <a:latin typeface="Source Sans Pro" panose="020B0503030403020204" pitchFamily="34" charset="0"/>
              </a:rPr>
              <a:t> </a:t>
            </a:r>
          </a:p>
          <a:p>
            <a:pPr marL="285750" indent="-285750" algn="l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b="1" i="0" dirty="0">
                <a:solidFill>
                  <a:srgbClr val="012C61"/>
                </a:solidFill>
                <a:effectLst/>
                <a:latin typeface="Source Sans Pro" panose="020B0503030403020204" pitchFamily="34" charset="0"/>
              </a:rPr>
              <a:t>No Data encryption</a:t>
            </a:r>
          </a:p>
        </p:txBody>
      </p:sp>
      <p:sp>
        <p:nvSpPr>
          <p:cNvPr id="84" name="Subtitle 2">
            <a:extLst>
              <a:ext uri="{FF2B5EF4-FFF2-40B4-BE49-F238E27FC236}">
                <a16:creationId xmlns:a16="http://schemas.microsoft.com/office/drawing/2014/main" id="{12A8BD3A-4FA3-4050-B22C-9E8BFE0D3D38}"/>
              </a:ext>
            </a:extLst>
          </p:cNvPr>
          <p:cNvSpPr txBox="1">
            <a:spLocks/>
          </p:cNvSpPr>
          <p:nvPr/>
        </p:nvSpPr>
        <p:spPr>
          <a:xfrm>
            <a:off x="357620" y="6175480"/>
            <a:ext cx="1833130" cy="4539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bg2">
                    <a:lumMod val="50000"/>
                  </a:schemeClr>
                </a:solidFill>
              </a:rPr>
              <a:t>Dr André Vieira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bg2">
                    <a:lumMod val="50000"/>
                  </a:schemeClr>
                </a:solidFill>
              </a:rPr>
              <a:t>Research Facilitator, CSE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6DB67534-7CA7-4212-8669-B529F8C345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8" y="360519"/>
            <a:ext cx="3086534" cy="70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80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>
            <a:extLst>
              <a:ext uri="{FF2B5EF4-FFF2-40B4-BE49-F238E27FC236}">
                <a16:creationId xmlns:a16="http://schemas.microsoft.com/office/drawing/2014/main" id="{29C7C27E-5F5C-41CF-B48F-49A7AB94A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97" y="2071304"/>
            <a:ext cx="1660456" cy="272505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4B11F70-53FB-459F-A0E9-A71BD714E1ED}"/>
              </a:ext>
            </a:extLst>
          </p:cNvPr>
          <p:cNvGrpSpPr/>
          <p:nvPr/>
        </p:nvGrpSpPr>
        <p:grpSpPr>
          <a:xfrm>
            <a:off x="487161" y="1402691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79" name="Pentagon 7">
              <a:extLst>
                <a:ext uri="{FF2B5EF4-FFF2-40B4-BE49-F238E27FC236}">
                  <a16:creationId xmlns:a16="http://schemas.microsoft.com/office/drawing/2014/main" id="{D0E3244F-75AE-438D-A42D-2DBB03E22B69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Chevron 8">
              <a:extLst>
                <a:ext uri="{FF2B5EF4-FFF2-40B4-BE49-F238E27FC236}">
                  <a16:creationId xmlns:a16="http://schemas.microsoft.com/office/drawing/2014/main" id="{338BA8DE-F8B1-48B4-93B6-F37F39F2CAD1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9D5DAA-8548-4089-8697-EF8C0013C439}"/>
              </a:ext>
            </a:extLst>
          </p:cNvPr>
          <p:cNvGrpSpPr/>
          <p:nvPr/>
        </p:nvGrpSpPr>
        <p:grpSpPr>
          <a:xfrm>
            <a:off x="1965777" y="1406090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77" name="Pentagon 15">
              <a:extLst>
                <a:ext uri="{FF2B5EF4-FFF2-40B4-BE49-F238E27FC236}">
                  <a16:creationId xmlns:a16="http://schemas.microsoft.com/office/drawing/2014/main" id="{F9042DC5-D73A-497C-AB74-28C28B51EFED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Chevron 16">
              <a:extLst>
                <a:ext uri="{FF2B5EF4-FFF2-40B4-BE49-F238E27FC236}">
                  <a16:creationId xmlns:a16="http://schemas.microsoft.com/office/drawing/2014/main" id="{27D4D59D-AD16-4735-9B83-EA241798A8C1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A64C807-8693-440A-A97B-838240665790}"/>
              </a:ext>
            </a:extLst>
          </p:cNvPr>
          <p:cNvGrpSpPr/>
          <p:nvPr/>
        </p:nvGrpSpPr>
        <p:grpSpPr>
          <a:xfrm>
            <a:off x="1226469" y="1406090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75" name="Pentagon 18">
              <a:extLst>
                <a:ext uri="{FF2B5EF4-FFF2-40B4-BE49-F238E27FC236}">
                  <a16:creationId xmlns:a16="http://schemas.microsoft.com/office/drawing/2014/main" id="{20C784EE-9E65-4135-865E-AD440A78E1CA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Chevron 19">
              <a:extLst>
                <a:ext uri="{FF2B5EF4-FFF2-40B4-BE49-F238E27FC236}">
                  <a16:creationId xmlns:a16="http://schemas.microsoft.com/office/drawing/2014/main" id="{DE157101-1311-4055-A876-8E4AA2AAEBD9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572DA0A-6CD0-4BA3-A6CE-35B3CA0CFC1D}"/>
              </a:ext>
            </a:extLst>
          </p:cNvPr>
          <p:cNvGrpSpPr/>
          <p:nvPr/>
        </p:nvGrpSpPr>
        <p:grpSpPr>
          <a:xfrm>
            <a:off x="3435870" y="1402691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73" name="Pentagon 21">
              <a:extLst>
                <a:ext uri="{FF2B5EF4-FFF2-40B4-BE49-F238E27FC236}">
                  <a16:creationId xmlns:a16="http://schemas.microsoft.com/office/drawing/2014/main" id="{66337A78-FA3F-4910-BD60-DC6DEEBDE670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F9B63D"/>
            </a:solidFill>
            <a:ln>
              <a:solidFill>
                <a:srgbClr val="F9B6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Chevron 22">
              <a:extLst>
                <a:ext uri="{FF2B5EF4-FFF2-40B4-BE49-F238E27FC236}">
                  <a16:creationId xmlns:a16="http://schemas.microsoft.com/office/drawing/2014/main" id="{CAE0F928-576C-4AD2-B827-2307759DF937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F9B63D"/>
            </a:solidFill>
            <a:ln>
              <a:solidFill>
                <a:srgbClr val="F9B6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55DAF81-57E0-49BB-911E-4B1A7D8F3C32}"/>
              </a:ext>
            </a:extLst>
          </p:cNvPr>
          <p:cNvGrpSpPr/>
          <p:nvPr/>
        </p:nvGrpSpPr>
        <p:grpSpPr>
          <a:xfrm>
            <a:off x="2696562" y="1402691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71" name="Pentagon 24">
              <a:extLst>
                <a:ext uri="{FF2B5EF4-FFF2-40B4-BE49-F238E27FC236}">
                  <a16:creationId xmlns:a16="http://schemas.microsoft.com/office/drawing/2014/main" id="{21F79C8E-2C88-40C7-B733-F996146E38BF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Chevron 25">
              <a:extLst>
                <a:ext uri="{FF2B5EF4-FFF2-40B4-BE49-F238E27FC236}">
                  <a16:creationId xmlns:a16="http://schemas.microsoft.com/office/drawing/2014/main" id="{AF80435A-A498-40E9-8821-E2D3FB4E570F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96A2AB4-CF92-42EF-9B6B-5FDC317179F8}"/>
              </a:ext>
            </a:extLst>
          </p:cNvPr>
          <p:cNvGrpSpPr/>
          <p:nvPr/>
        </p:nvGrpSpPr>
        <p:grpSpPr>
          <a:xfrm>
            <a:off x="4914486" y="1406090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69" name="Pentagon 27">
              <a:extLst>
                <a:ext uri="{FF2B5EF4-FFF2-40B4-BE49-F238E27FC236}">
                  <a16:creationId xmlns:a16="http://schemas.microsoft.com/office/drawing/2014/main" id="{9D39FF35-0E37-4C22-B3B3-8CDB183012D6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A02C7A"/>
            </a:solidFill>
            <a:ln>
              <a:solidFill>
                <a:srgbClr val="A02C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Chevron 28">
              <a:extLst>
                <a:ext uri="{FF2B5EF4-FFF2-40B4-BE49-F238E27FC236}">
                  <a16:creationId xmlns:a16="http://schemas.microsoft.com/office/drawing/2014/main" id="{95F4B2AB-A339-46E2-93FB-490ACAF9B941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A02C7A"/>
            </a:solidFill>
            <a:ln>
              <a:solidFill>
                <a:srgbClr val="A02C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CC12781-C86A-4208-8BD2-7ECDD6664F2B}"/>
              </a:ext>
            </a:extLst>
          </p:cNvPr>
          <p:cNvGrpSpPr/>
          <p:nvPr/>
        </p:nvGrpSpPr>
        <p:grpSpPr>
          <a:xfrm>
            <a:off x="4175178" y="1406090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67" name="Pentagon 30">
              <a:extLst>
                <a:ext uri="{FF2B5EF4-FFF2-40B4-BE49-F238E27FC236}">
                  <a16:creationId xmlns:a16="http://schemas.microsoft.com/office/drawing/2014/main" id="{9C830515-63D4-4BF3-A5E4-52656D228117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DE6F37"/>
            </a:solidFill>
            <a:ln>
              <a:solidFill>
                <a:srgbClr val="DE6F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Chevron 31">
              <a:extLst>
                <a:ext uri="{FF2B5EF4-FFF2-40B4-BE49-F238E27FC236}">
                  <a16:creationId xmlns:a16="http://schemas.microsoft.com/office/drawing/2014/main" id="{ECB4C500-4FD5-4956-8B7D-BC2E5BAE7B5D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DE6F37"/>
            </a:solidFill>
            <a:ln>
              <a:solidFill>
                <a:srgbClr val="DE6F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A716C9D-6068-4DAF-B9E6-7F5E5491DCD5}"/>
              </a:ext>
            </a:extLst>
          </p:cNvPr>
          <p:cNvGrpSpPr/>
          <p:nvPr/>
        </p:nvGrpSpPr>
        <p:grpSpPr>
          <a:xfrm>
            <a:off x="6405669" y="1393851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65" name="Pentagon 33">
              <a:extLst>
                <a:ext uri="{FF2B5EF4-FFF2-40B4-BE49-F238E27FC236}">
                  <a16:creationId xmlns:a16="http://schemas.microsoft.com/office/drawing/2014/main" id="{BCE71491-BBC7-4F21-88B7-B68745E5635B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0792B4"/>
            </a:solidFill>
            <a:ln>
              <a:solidFill>
                <a:srgbClr val="0792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Chevron 34">
              <a:extLst>
                <a:ext uri="{FF2B5EF4-FFF2-40B4-BE49-F238E27FC236}">
                  <a16:creationId xmlns:a16="http://schemas.microsoft.com/office/drawing/2014/main" id="{3A517ACD-FCBE-4702-88A5-216909B33CDE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792B4"/>
            </a:solidFill>
            <a:ln>
              <a:solidFill>
                <a:srgbClr val="0792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3258610-AA8A-49BE-AA36-2533D705C054}"/>
              </a:ext>
            </a:extLst>
          </p:cNvPr>
          <p:cNvGrpSpPr/>
          <p:nvPr/>
        </p:nvGrpSpPr>
        <p:grpSpPr>
          <a:xfrm>
            <a:off x="5666361" y="1393851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63" name="Pentagon 36">
              <a:extLst>
                <a:ext uri="{FF2B5EF4-FFF2-40B4-BE49-F238E27FC236}">
                  <a16:creationId xmlns:a16="http://schemas.microsoft.com/office/drawing/2014/main" id="{67EDCA2E-FE55-4886-9397-50225F027E2D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B52139"/>
            </a:solidFill>
            <a:ln>
              <a:solidFill>
                <a:srgbClr val="B521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Chevron 37">
              <a:extLst>
                <a:ext uri="{FF2B5EF4-FFF2-40B4-BE49-F238E27FC236}">
                  <a16:creationId xmlns:a16="http://schemas.microsoft.com/office/drawing/2014/main" id="{544811F9-77DD-4D0C-BD74-E184207A88C0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B52139"/>
            </a:solidFill>
            <a:ln>
              <a:solidFill>
                <a:srgbClr val="B521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FD25F0F-572F-4F96-A9E9-095BEA7D1D83}"/>
              </a:ext>
            </a:extLst>
          </p:cNvPr>
          <p:cNvGrpSpPr/>
          <p:nvPr/>
        </p:nvGrpSpPr>
        <p:grpSpPr>
          <a:xfrm>
            <a:off x="7884285" y="1397250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61" name="Pentagon 39">
              <a:extLst>
                <a:ext uri="{FF2B5EF4-FFF2-40B4-BE49-F238E27FC236}">
                  <a16:creationId xmlns:a16="http://schemas.microsoft.com/office/drawing/2014/main" id="{3F9450E2-AE31-4D7A-8CA4-E7F36890A48E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CCCCCC"/>
            </a:solidFill>
            <a:ln>
              <a:solidFill>
                <a:srgbClr val="CC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Chevron 40">
              <a:extLst>
                <a:ext uri="{FF2B5EF4-FFF2-40B4-BE49-F238E27FC236}">
                  <a16:creationId xmlns:a16="http://schemas.microsoft.com/office/drawing/2014/main" id="{863CD0AC-08D6-4074-BADD-F2F38D3E339A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CCCCCC"/>
            </a:solidFill>
            <a:ln>
              <a:solidFill>
                <a:srgbClr val="CC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433AB94-0B42-4663-B877-128EACD7D9E7}"/>
              </a:ext>
            </a:extLst>
          </p:cNvPr>
          <p:cNvGrpSpPr/>
          <p:nvPr/>
        </p:nvGrpSpPr>
        <p:grpSpPr>
          <a:xfrm>
            <a:off x="7144977" y="1397250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59" name="Pentagon 42">
              <a:extLst>
                <a:ext uri="{FF2B5EF4-FFF2-40B4-BE49-F238E27FC236}">
                  <a16:creationId xmlns:a16="http://schemas.microsoft.com/office/drawing/2014/main" id="{BE54FEF4-2A9F-45E7-A693-380B17C2EF8E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37D8E8"/>
            </a:solidFill>
            <a:ln>
              <a:solidFill>
                <a:srgbClr val="37D8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Chevron 43">
              <a:extLst>
                <a:ext uri="{FF2B5EF4-FFF2-40B4-BE49-F238E27FC236}">
                  <a16:creationId xmlns:a16="http://schemas.microsoft.com/office/drawing/2014/main" id="{3C11671A-8112-4008-B87A-56D9D1AB4A49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37D8E8"/>
            </a:solidFill>
            <a:ln>
              <a:solidFill>
                <a:srgbClr val="37D8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4714C71-B6AC-4E57-8082-9D67586AB8CB}"/>
              </a:ext>
            </a:extLst>
          </p:cNvPr>
          <p:cNvGrpSpPr/>
          <p:nvPr/>
        </p:nvGrpSpPr>
        <p:grpSpPr>
          <a:xfrm>
            <a:off x="9354378" y="1393851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57" name="Pentagon 45">
              <a:extLst>
                <a:ext uri="{FF2B5EF4-FFF2-40B4-BE49-F238E27FC236}">
                  <a16:creationId xmlns:a16="http://schemas.microsoft.com/office/drawing/2014/main" id="{7FC9C2F2-260C-4D8C-9EA9-4618D5972382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Chevron 46">
              <a:extLst>
                <a:ext uri="{FF2B5EF4-FFF2-40B4-BE49-F238E27FC236}">
                  <a16:creationId xmlns:a16="http://schemas.microsoft.com/office/drawing/2014/main" id="{4663EE90-EDD3-4987-85C3-EFFC653EE39D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EA82F2B-1EF2-4D5D-B361-C216BA625374}"/>
              </a:ext>
            </a:extLst>
          </p:cNvPr>
          <p:cNvGrpSpPr/>
          <p:nvPr/>
        </p:nvGrpSpPr>
        <p:grpSpPr>
          <a:xfrm>
            <a:off x="8615070" y="1393851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55" name="Pentagon 48">
              <a:extLst>
                <a:ext uri="{FF2B5EF4-FFF2-40B4-BE49-F238E27FC236}">
                  <a16:creationId xmlns:a16="http://schemas.microsoft.com/office/drawing/2014/main" id="{058FC528-F93A-432D-965A-91E5756E51AB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Chevron 49">
              <a:extLst>
                <a:ext uri="{FF2B5EF4-FFF2-40B4-BE49-F238E27FC236}">
                  <a16:creationId xmlns:a16="http://schemas.microsoft.com/office/drawing/2014/main" id="{BAD325D5-6E10-4A1D-8D52-F082F4371B20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E829367-9F0F-48BD-8BF8-61C9F3CE767B}"/>
              </a:ext>
            </a:extLst>
          </p:cNvPr>
          <p:cNvGrpSpPr/>
          <p:nvPr/>
        </p:nvGrpSpPr>
        <p:grpSpPr>
          <a:xfrm>
            <a:off x="10832994" y="1397250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53" name="Pentagon 51">
              <a:extLst>
                <a:ext uri="{FF2B5EF4-FFF2-40B4-BE49-F238E27FC236}">
                  <a16:creationId xmlns:a16="http://schemas.microsoft.com/office/drawing/2014/main" id="{B1925536-25CE-492C-BB34-CEF7B016E778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Chevron 52">
              <a:extLst>
                <a:ext uri="{FF2B5EF4-FFF2-40B4-BE49-F238E27FC236}">
                  <a16:creationId xmlns:a16="http://schemas.microsoft.com/office/drawing/2014/main" id="{230105A2-61EA-4E5C-83C9-8174DA344173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CDD0007-03BF-4A89-BA43-A53FD0DD1992}"/>
              </a:ext>
            </a:extLst>
          </p:cNvPr>
          <p:cNvGrpSpPr/>
          <p:nvPr/>
        </p:nvGrpSpPr>
        <p:grpSpPr>
          <a:xfrm>
            <a:off x="10093686" y="1397250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51" name="Pentagon 54">
              <a:extLst>
                <a:ext uri="{FF2B5EF4-FFF2-40B4-BE49-F238E27FC236}">
                  <a16:creationId xmlns:a16="http://schemas.microsoft.com/office/drawing/2014/main" id="{42D9F37D-451F-46D7-B329-7C7F80E97598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Chevron 55">
              <a:extLst>
                <a:ext uri="{FF2B5EF4-FFF2-40B4-BE49-F238E27FC236}">
                  <a16:creationId xmlns:a16="http://schemas.microsoft.com/office/drawing/2014/main" id="{73AB7145-459E-4B32-9241-13C197F2CEF5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81C283F-E77F-4565-85C8-802ED51F228D}"/>
              </a:ext>
            </a:extLst>
          </p:cNvPr>
          <p:cNvGrpSpPr/>
          <p:nvPr/>
        </p:nvGrpSpPr>
        <p:grpSpPr>
          <a:xfrm>
            <a:off x="11584869" y="1393851"/>
            <a:ext cx="607131" cy="484632"/>
            <a:chOff x="4879581" y="4796444"/>
            <a:chExt cx="607131" cy="484632"/>
          </a:xfrm>
          <a:solidFill>
            <a:srgbClr val="002D62"/>
          </a:solidFill>
        </p:grpSpPr>
        <p:sp>
          <p:nvSpPr>
            <p:cNvPr id="49" name="Pentagon 57">
              <a:extLst>
                <a:ext uri="{FF2B5EF4-FFF2-40B4-BE49-F238E27FC236}">
                  <a16:creationId xmlns:a16="http://schemas.microsoft.com/office/drawing/2014/main" id="{514E73AD-1C45-4F58-99D1-DB8807A20D43}"/>
                </a:ext>
              </a:extLst>
            </p:cNvPr>
            <p:cNvSpPr/>
            <p:nvPr/>
          </p:nvSpPr>
          <p:spPr>
            <a:xfrm>
              <a:off x="5128953" y="4796444"/>
              <a:ext cx="357759" cy="484632"/>
            </a:xfrm>
            <a:prstGeom prst="homePlate">
              <a:avLst>
                <a:gd name="adj" fmla="val 0"/>
              </a:avLst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Chevron 58">
              <a:extLst>
                <a:ext uri="{FF2B5EF4-FFF2-40B4-BE49-F238E27FC236}">
                  <a16:creationId xmlns:a16="http://schemas.microsoft.com/office/drawing/2014/main" id="{8E076314-A3D2-4245-9FBC-A4BE30A12028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82" name="Pentagon 7">
            <a:extLst>
              <a:ext uri="{FF2B5EF4-FFF2-40B4-BE49-F238E27FC236}">
                <a16:creationId xmlns:a16="http://schemas.microsoft.com/office/drawing/2014/main" id="{BD270E58-70DB-49ED-9E21-0F9E1CB7ACD3}"/>
              </a:ext>
            </a:extLst>
          </p:cNvPr>
          <p:cNvSpPr/>
          <p:nvPr/>
        </p:nvSpPr>
        <p:spPr>
          <a:xfrm>
            <a:off x="0" y="1402691"/>
            <a:ext cx="614622" cy="484632"/>
          </a:xfrm>
          <a:prstGeom prst="homePlate">
            <a:avLst/>
          </a:prstGeom>
          <a:solidFill>
            <a:srgbClr val="012C61"/>
          </a:solidFill>
          <a:ln>
            <a:solidFill>
              <a:srgbClr val="012C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608C51-EB40-48F4-B809-38B78F04F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689" y="2210961"/>
            <a:ext cx="7432385" cy="4229723"/>
          </a:xfrm>
          <a:prstGeom prst="rect">
            <a:avLst/>
          </a:prstGeom>
        </p:spPr>
      </p:pic>
      <p:sp>
        <p:nvSpPr>
          <p:cNvPr id="81" name="Subtitle 2">
            <a:extLst>
              <a:ext uri="{FF2B5EF4-FFF2-40B4-BE49-F238E27FC236}">
                <a16:creationId xmlns:a16="http://schemas.microsoft.com/office/drawing/2014/main" id="{493A7A96-87BF-47C4-B56A-0ABEA9409BD1}"/>
              </a:ext>
            </a:extLst>
          </p:cNvPr>
          <p:cNvSpPr txBox="1">
            <a:spLocks/>
          </p:cNvSpPr>
          <p:nvPr/>
        </p:nvSpPr>
        <p:spPr>
          <a:xfrm>
            <a:off x="357620" y="6175480"/>
            <a:ext cx="1833130" cy="4539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bg2">
                    <a:lumMod val="50000"/>
                  </a:schemeClr>
                </a:solidFill>
              </a:rPr>
              <a:t>Dr André Vieira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bg2">
                    <a:lumMod val="50000"/>
                  </a:schemeClr>
                </a:solidFill>
              </a:rPr>
              <a:t>Research Facilitator, CSE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826A6D11-9133-425C-87D2-256BDDF421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8" y="360519"/>
            <a:ext cx="3086534" cy="70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44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>
            <a:extLst>
              <a:ext uri="{FF2B5EF4-FFF2-40B4-BE49-F238E27FC236}">
                <a16:creationId xmlns:a16="http://schemas.microsoft.com/office/drawing/2014/main" id="{2E7DB031-4DD7-4E20-B065-79B3AF27B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98" y="2082758"/>
            <a:ext cx="1637653" cy="27136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4B11F70-53FB-459F-A0E9-A71BD714E1ED}"/>
              </a:ext>
            </a:extLst>
          </p:cNvPr>
          <p:cNvGrpSpPr/>
          <p:nvPr/>
        </p:nvGrpSpPr>
        <p:grpSpPr>
          <a:xfrm>
            <a:off x="487161" y="1402691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79" name="Pentagon 7">
              <a:extLst>
                <a:ext uri="{FF2B5EF4-FFF2-40B4-BE49-F238E27FC236}">
                  <a16:creationId xmlns:a16="http://schemas.microsoft.com/office/drawing/2014/main" id="{D0E3244F-75AE-438D-A42D-2DBB03E22B69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Chevron 8">
              <a:extLst>
                <a:ext uri="{FF2B5EF4-FFF2-40B4-BE49-F238E27FC236}">
                  <a16:creationId xmlns:a16="http://schemas.microsoft.com/office/drawing/2014/main" id="{338BA8DE-F8B1-48B4-93B6-F37F39F2CAD1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9D5DAA-8548-4089-8697-EF8C0013C439}"/>
              </a:ext>
            </a:extLst>
          </p:cNvPr>
          <p:cNvGrpSpPr/>
          <p:nvPr/>
        </p:nvGrpSpPr>
        <p:grpSpPr>
          <a:xfrm>
            <a:off x="1965777" y="1406090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77" name="Pentagon 15">
              <a:extLst>
                <a:ext uri="{FF2B5EF4-FFF2-40B4-BE49-F238E27FC236}">
                  <a16:creationId xmlns:a16="http://schemas.microsoft.com/office/drawing/2014/main" id="{F9042DC5-D73A-497C-AB74-28C28B51EFED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Chevron 16">
              <a:extLst>
                <a:ext uri="{FF2B5EF4-FFF2-40B4-BE49-F238E27FC236}">
                  <a16:creationId xmlns:a16="http://schemas.microsoft.com/office/drawing/2014/main" id="{27D4D59D-AD16-4735-9B83-EA241798A8C1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A64C807-8693-440A-A97B-838240665790}"/>
              </a:ext>
            </a:extLst>
          </p:cNvPr>
          <p:cNvGrpSpPr/>
          <p:nvPr/>
        </p:nvGrpSpPr>
        <p:grpSpPr>
          <a:xfrm>
            <a:off x="1226469" y="1406090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75" name="Pentagon 18">
              <a:extLst>
                <a:ext uri="{FF2B5EF4-FFF2-40B4-BE49-F238E27FC236}">
                  <a16:creationId xmlns:a16="http://schemas.microsoft.com/office/drawing/2014/main" id="{20C784EE-9E65-4135-865E-AD440A78E1CA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Chevron 19">
              <a:extLst>
                <a:ext uri="{FF2B5EF4-FFF2-40B4-BE49-F238E27FC236}">
                  <a16:creationId xmlns:a16="http://schemas.microsoft.com/office/drawing/2014/main" id="{DE157101-1311-4055-A876-8E4AA2AAEBD9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572DA0A-6CD0-4BA3-A6CE-35B3CA0CFC1D}"/>
              </a:ext>
            </a:extLst>
          </p:cNvPr>
          <p:cNvGrpSpPr/>
          <p:nvPr/>
        </p:nvGrpSpPr>
        <p:grpSpPr>
          <a:xfrm>
            <a:off x="3435870" y="1402691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73" name="Pentagon 21">
              <a:extLst>
                <a:ext uri="{FF2B5EF4-FFF2-40B4-BE49-F238E27FC236}">
                  <a16:creationId xmlns:a16="http://schemas.microsoft.com/office/drawing/2014/main" id="{66337A78-FA3F-4910-BD60-DC6DEEBDE670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F9B63D"/>
            </a:solidFill>
            <a:ln>
              <a:solidFill>
                <a:srgbClr val="F9B6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Chevron 22">
              <a:extLst>
                <a:ext uri="{FF2B5EF4-FFF2-40B4-BE49-F238E27FC236}">
                  <a16:creationId xmlns:a16="http://schemas.microsoft.com/office/drawing/2014/main" id="{CAE0F928-576C-4AD2-B827-2307759DF937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F9B63D"/>
            </a:solidFill>
            <a:ln>
              <a:solidFill>
                <a:srgbClr val="F9B6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55DAF81-57E0-49BB-911E-4B1A7D8F3C32}"/>
              </a:ext>
            </a:extLst>
          </p:cNvPr>
          <p:cNvGrpSpPr/>
          <p:nvPr/>
        </p:nvGrpSpPr>
        <p:grpSpPr>
          <a:xfrm>
            <a:off x="2696562" y="1402691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71" name="Pentagon 24">
              <a:extLst>
                <a:ext uri="{FF2B5EF4-FFF2-40B4-BE49-F238E27FC236}">
                  <a16:creationId xmlns:a16="http://schemas.microsoft.com/office/drawing/2014/main" id="{21F79C8E-2C88-40C7-B733-F996146E38BF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Chevron 25">
              <a:extLst>
                <a:ext uri="{FF2B5EF4-FFF2-40B4-BE49-F238E27FC236}">
                  <a16:creationId xmlns:a16="http://schemas.microsoft.com/office/drawing/2014/main" id="{AF80435A-A498-40E9-8821-E2D3FB4E570F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96A2AB4-CF92-42EF-9B6B-5FDC317179F8}"/>
              </a:ext>
            </a:extLst>
          </p:cNvPr>
          <p:cNvGrpSpPr/>
          <p:nvPr/>
        </p:nvGrpSpPr>
        <p:grpSpPr>
          <a:xfrm>
            <a:off x="4914486" y="1406090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69" name="Pentagon 27">
              <a:extLst>
                <a:ext uri="{FF2B5EF4-FFF2-40B4-BE49-F238E27FC236}">
                  <a16:creationId xmlns:a16="http://schemas.microsoft.com/office/drawing/2014/main" id="{9D39FF35-0E37-4C22-B3B3-8CDB183012D6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A02C7A"/>
            </a:solidFill>
            <a:ln>
              <a:solidFill>
                <a:srgbClr val="A02C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Chevron 28">
              <a:extLst>
                <a:ext uri="{FF2B5EF4-FFF2-40B4-BE49-F238E27FC236}">
                  <a16:creationId xmlns:a16="http://schemas.microsoft.com/office/drawing/2014/main" id="{95F4B2AB-A339-46E2-93FB-490ACAF9B941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A02C7A"/>
            </a:solidFill>
            <a:ln>
              <a:solidFill>
                <a:srgbClr val="A02C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CC12781-C86A-4208-8BD2-7ECDD6664F2B}"/>
              </a:ext>
            </a:extLst>
          </p:cNvPr>
          <p:cNvGrpSpPr/>
          <p:nvPr/>
        </p:nvGrpSpPr>
        <p:grpSpPr>
          <a:xfrm>
            <a:off x="4175178" y="1406090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67" name="Pentagon 30">
              <a:extLst>
                <a:ext uri="{FF2B5EF4-FFF2-40B4-BE49-F238E27FC236}">
                  <a16:creationId xmlns:a16="http://schemas.microsoft.com/office/drawing/2014/main" id="{9C830515-63D4-4BF3-A5E4-52656D228117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DE6F37"/>
            </a:solidFill>
            <a:ln>
              <a:solidFill>
                <a:srgbClr val="DE6F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Chevron 31">
              <a:extLst>
                <a:ext uri="{FF2B5EF4-FFF2-40B4-BE49-F238E27FC236}">
                  <a16:creationId xmlns:a16="http://schemas.microsoft.com/office/drawing/2014/main" id="{ECB4C500-4FD5-4956-8B7D-BC2E5BAE7B5D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DE6F37"/>
            </a:solidFill>
            <a:ln>
              <a:solidFill>
                <a:srgbClr val="DE6F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A716C9D-6068-4DAF-B9E6-7F5E5491DCD5}"/>
              </a:ext>
            </a:extLst>
          </p:cNvPr>
          <p:cNvGrpSpPr/>
          <p:nvPr/>
        </p:nvGrpSpPr>
        <p:grpSpPr>
          <a:xfrm>
            <a:off x="6405669" y="1393851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65" name="Pentagon 33">
              <a:extLst>
                <a:ext uri="{FF2B5EF4-FFF2-40B4-BE49-F238E27FC236}">
                  <a16:creationId xmlns:a16="http://schemas.microsoft.com/office/drawing/2014/main" id="{BCE71491-BBC7-4F21-88B7-B68745E5635B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0792B4"/>
            </a:solidFill>
            <a:ln>
              <a:solidFill>
                <a:srgbClr val="0792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Chevron 34">
              <a:extLst>
                <a:ext uri="{FF2B5EF4-FFF2-40B4-BE49-F238E27FC236}">
                  <a16:creationId xmlns:a16="http://schemas.microsoft.com/office/drawing/2014/main" id="{3A517ACD-FCBE-4702-88A5-216909B33CDE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792B4"/>
            </a:solidFill>
            <a:ln>
              <a:solidFill>
                <a:srgbClr val="0792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3258610-AA8A-49BE-AA36-2533D705C054}"/>
              </a:ext>
            </a:extLst>
          </p:cNvPr>
          <p:cNvGrpSpPr/>
          <p:nvPr/>
        </p:nvGrpSpPr>
        <p:grpSpPr>
          <a:xfrm>
            <a:off x="5666361" y="1393851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63" name="Pentagon 36">
              <a:extLst>
                <a:ext uri="{FF2B5EF4-FFF2-40B4-BE49-F238E27FC236}">
                  <a16:creationId xmlns:a16="http://schemas.microsoft.com/office/drawing/2014/main" id="{67EDCA2E-FE55-4886-9397-50225F027E2D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B52139"/>
            </a:solidFill>
            <a:ln>
              <a:solidFill>
                <a:srgbClr val="B521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Chevron 37">
              <a:extLst>
                <a:ext uri="{FF2B5EF4-FFF2-40B4-BE49-F238E27FC236}">
                  <a16:creationId xmlns:a16="http://schemas.microsoft.com/office/drawing/2014/main" id="{544811F9-77DD-4D0C-BD74-E184207A88C0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B52139"/>
            </a:solidFill>
            <a:ln>
              <a:solidFill>
                <a:srgbClr val="B521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FD25F0F-572F-4F96-A9E9-095BEA7D1D83}"/>
              </a:ext>
            </a:extLst>
          </p:cNvPr>
          <p:cNvGrpSpPr/>
          <p:nvPr/>
        </p:nvGrpSpPr>
        <p:grpSpPr>
          <a:xfrm>
            <a:off x="7884285" y="1397250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61" name="Pentagon 39">
              <a:extLst>
                <a:ext uri="{FF2B5EF4-FFF2-40B4-BE49-F238E27FC236}">
                  <a16:creationId xmlns:a16="http://schemas.microsoft.com/office/drawing/2014/main" id="{3F9450E2-AE31-4D7A-8CA4-E7F36890A48E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CCCCCC"/>
            </a:solidFill>
            <a:ln>
              <a:solidFill>
                <a:srgbClr val="CC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Chevron 40">
              <a:extLst>
                <a:ext uri="{FF2B5EF4-FFF2-40B4-BE49-F238E27FC236}">
                  <a16:creationId xmlns:a16="http://schemas.microsoft.com/office/drawing/2014/main" id="{863CD0AC-08D6-4074-BADD-F2F38D3E339A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CCCCCC"/>
            </a:solidFill>
            <a:ln>
              <a:solidFill>
                <a:srgbClr val="CC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433AB94-0B42-4663-B877-128EACD7D9E7}"/>
              </a:ext>
            </a:extLst>
          </p:cNvPr>
          <p:cNvGrpSpPr/>
          <p:nvPr/>
        </p:nvGrpSpPr>
        <p:grpSpPr>
          <a:xfrm>
            <a:off x="7144977" y="1397250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59" name="Pentagon 42">
              <a:extLst>
                <a:ext uri="{FF2B5EF4-FFF2-40B4-BE49-F238E27FC236}">
                  <a16:creationId xmlns:a16="http://schemas.microsoft.com/office/drawing/2014/main" id="{BE54FEF4-2A9F-45E7-A693-380B17C2EF8E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37D8E8"/>
            </a:solidFill>
            <a:ln>
              <a:solidFill>
                <a:srgbClr val="37D8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Chevron 43">
              <a:extLst>
                <a:ext uri="{FF2B5EF4-FFF2-40B4-BE49-F238E27FC236}">
                  <a16:creationId xmlns:a16="http://schemas.microsoft.com/office/drawing/2014/main" id="{3C11671A-8112-4008-B87A-56D9D1AB4A49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37D8E8"/>
            </a:solidFill>
            <a:ln>
              <a:solidFill>
                <a:srgbClr val="37D8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4714C71-B6AC-4E57-8082-9D67586AB8CB}"/>
              </a:ext>
            </a:extLst>
          </p:cNvPr>
          <p:cNvGrpSpPr/>
          <p:nvPr/>
        </p:nvGrpSpPr>
        <p:grpSpPr>
          <a:xfrm>
            <a:off x="9354378" y="1393851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57" name="Pentagon 45">
              <a:extLst>
                <a:ext uri="{FF2B5EF4-FFF2-40B4-BE49-F238E27FC236}">
                  <a16:creationId xmlns:a16="http://schemas.microsoft.com/office/drawing/2014/main" id="{7FC9C2F2-260C-4D8C-9EA9-4618D5972382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Chevron 46">
              <a:extLst>
                <a:ext uri="{FF2B5EF4-FFF2-40B4-BE49-F238E27FC236}">
                  <a16:creationId xmlns:a16="http://schemas.microsoft.com/office/drawing/2014/main" id="{4663EE90-EDD3-4987-85C3-EFFC653EE39D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EA82F2B-1EF2-4D5D-B361-C216BA625374}"/>
              </a:ext>
            </a:extLst>
          </p:cNvPr>
          <p:cNvGrpSpPr/>
          <p:nvPr/>
        </p:nvGrpSpPr>
        <p:grpSpPr>
          <a:xfrm>
            <a:off x="8615070" y="1393851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55" name="Pentagon 48">
              <a:extLst>
                <a:ext uri="{FF2B5EF4-FFF2-40B4-BE49-F238E27FC236}">
                  <a16:creationId xmlns:a16="http://schemas.microsoft.com/office/drawing/2014/main" id="{058FC528-F93A-432D-965A-91E5756E51AB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Chevron 49">
              <a:extLst>
                <a:ext uri="{FF2B5EF4-FFF2-40B4-BE49-F238E27FC236}">
                  <a16:creationId xmlns:a16="http://schemas.microsoft.com/office/drawing/2014/main" id="{BAD325D5-6E10-4A1D-8D52-F082F4371B20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E829367-9F0F-48BD-8BF8-61C9F3CE767B}"/>
              </a:ext>
            </a:extLst>
          </p:cNvPr>
          <p:cNvGrpSpPr/>
          <p:nvPr/>
        </p:nvGrpSpPr>
        <p:grpSpPr>
          <a:xfrm>
            <a:off x="10832994" y="1397250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53" name="Pentagon 51">
              <a:extLst>
                <a:ext uri="{FF2B5EF4-FFF2-40B4-BE49-F238E27FC236}">
                  <a16:creationId xmlns:a16="http://schemas.microsoft.com/office/drawing/2014/main" id="{B1925536-25CE-492C-BB34-CEF7B016E778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Chevron 52">
              <a:extLst>
                <a:ext uri="{FF2B5EF4-FFF2-40B4-BE49-F238E27FC236}">
                  <a16:creationId xmlns:a16="http://schemas.microsoft.com/office/drawing/2014/main" id="{230105A2-61EA-4E5C-83C9-8174DA344173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CDD0007-03BF-4A89-BA43-A53FD0DD1992}"/>
              </a:ext>
            </a:extLst>
          </p:cNvPr>
          <p:cNvGrpSpPr/>
          <p:nvPr/>
        </p:nvGrpSpPr>
        <p:grpSpPr>
          <a:xfrm>
            <a:off x="10093686" y="1397250"/>
            <a:ext cx="863994" cy="484632"/>
            <a:chOff x="4879581" y="4796444"/>
            <a:chExt cx="863994" cy="484632"/>
          </a:xfrm>
          <a:solidFill>
            <a:srgbClr val="002D62"/>
          </a:solidFill>
        </p:grpSpPr>
        <p:sp>
          <p:nvSpPr>
            <p:cNvPr id="51" name="Pentagon 54">
              <a:extLst>
                <a:ext uri="{FF2B5EF4-FFF2-40B4-BE49-F238E27FC236}">
                  <a16:creationId xmlns:a16="http://schemas.microsoft.com/office/drawing/2014/main" id="{42D9F37D-451F-46D7-B329-7C7F80E97598}"/>
                </a:ext>
              </a:extLst>
            </p:cNvPr>
            <p:cNvSpPr/>
            <p:nvPr/>
          </p:nvSpPr>
          <p:spPr>
            <a:xfrm>
              <a:off x="5128953" y="4796444"/>
              <a:ext cx="614622" cy="484632"/>
            </a:xfrm>
            <a:prstGeom prst="homePlate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Chevron 55">
              <a:extLst>
                <a:ext uri="{FF2B5EF4-FFF2-40B4-BE49-F238E27FC236}">
                  <a16:creationId xmlns:a16="http://schemas.microsoft.com/office/drawing/2014/main" id="{73AB7145-459E-4B32-9241-13C197F2CEF5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81C283F-E77F-4565-85C8-802ED51F228D}"/>
              </a:ext>
            </a:extLst>
          </p:cNvPr>
          <p:cNvGrpSpPr/>
          <p:nvPr/>
        </p:nvGrpSpPr>
        <p:grpSpPr>
          <a:xfrm>
            <a:off x="11584869" y="1393851"/>
            <a:ext cx="607131" cy="484632"/>
            <a:chOff x="4879581" y="4796444"/>
            <a:chExt cx="607131" cy="484632"/>
          </a:xfrm>
          <a:solidFill>
            <a:srgbClr val="002D62"/>
          </a:solidFill>
        </p:grpSpPr>
        <p:sp>
          <p:nvSpPr>
            <p:cNvPr id="49" name="Pentagon 57">
              <a:extLst>
                <a:ext uri="{FF2B5EF4-FFF2-40B4-BE49-F238E27FC236}">
                  <a16:creationId xmlns:a16="http://schemas.microsoft.com/office/drawing/2014/main" id="{514E73AD-1C45-4F58-99D1-DB8807A20D43}"/>
                </a:ext>
              </a:extLst>
            </p:cNvPr>
            <p:cNvSpPr/>
            <p:nvPr/>
          </p:nvSpPr>
          <p:spPr>
            <a:xfrm>
              <a:off x="5128953" y="4796444"/>
              <a:ext cx="357759" cy="484632"/>
            </a:xfrm>
            <a:prstGeom prst="homePlate">
              <a:avLst>
                <a:gd name="adj" fmla="val 0"/>
              </a:avLst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Chevron 58">
              <a:extLst>
                <a:ext uri="{FF2B5EF4-FFF2-40B4-BE49-F238E27FC236}">
                  <a16:creationId xmlns:a16="http://schemas.microsoft.com/office/drawing/2014/main" id="{8E076314-A3D2-4245-9FBC-A4BE30A12028}"/>
                </a:ext>
              </a:extLst>
            </p:cNvPr>
            <p:cNvSpPr/>
            <p:nvPr/>
          </p:nvSpPr>
          <p:spPr>
            <a:xfrm>
              <a:off x="4879581" y="4796444"/>
              <a:ext cx="484632" cy="484632"/>
            </a:xfrm>
            <a:prstGeom prst="chevron">
              <a:avLst/>
            </a:prstGeom>
            <a:solidFill>
              <a:srgbClr val="012C61"/>
            </a:solidFill>
            <a:ln>
              <a:solidFill>
                <a:srgbClr val="012C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82" name="Pentagon 7">
            <a:extLst>
              <a:ext uri="{FF2B5EF4-FFF2-40B4-BE49-F238E27FC236}">
                <a16:creationId xmlns:a16="http://schemas.microsoft.com/office/drawing/2014/main" id="{BD270E58-70DB-49ED-9E21-0F9E1CB7ACD3}"/>
              </a:ext>
            </a:extLst>
          </p:cNvPr>
          <p:cNvSpPr/>
          <p:nvPr/>
        </p:nvSpPr>
        <p:spPr>
          <a:xfrm>
            <a:off x="0" y="1402691"/>
            <a:ext cx="614622" cy="484632"/>
          </a:xfrm>
          <a:prstGeom prst="homePlate">
            <a:avLst/>
          </a:prstGeom>
          <a:solidFill>
            <a:srgbClr val="012C61"/>
          </a:solidFill>
          <a:ln>
            <a:solidFill>
              <a:srgbClr val="012C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AC76AE-4EFC-4E93-9989-41E69364C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777" y="2082758"/>
            <a:ext cx="10003026" cy="43337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2231BA-9C6D-46B5-8C38-D9EB80D3A6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0550" y="2086155"/>
            <a:ext cx="9998251" cy="45058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160CC1-B05F-43F3-9BD5-0E9D052D31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2971" y="3442527"/>
            <a:ext cx="10279029" cy="3049503"/>
          </a:xfrm>
          <a:prstGeom prst="rect">
            <a:avLst/>
          </a:prstGeom>
        </p:spPr>
      </p:pic>
      <p:sp>
        <p:nvSpPr>
          <p:cNvPr id="83" name="Subtitle 2">
            <a:extLst>
              <a:ext uri="{FF2B5EF4-FFF2-40B4-BE49-F238E27FC236}">
                <a16:creationId xmlns:a16="http://schemas.microsoft.com/office/drawing/2014/main" id="{195C72CC-C862-4DCB-BBF1-6BCD2F01C5B4}"/>
              </a:ext>
            </a:extLst>
          </p:cNvPr>
          <p:cNvSpPr txBox="1">
            <a:spLocks/>
          </p:cNvSpPr>
          <p:nvPr/>
        </p:nvSpPr>
        <p:spPr>
          <a:xfrm>
            <a:off x="357620" y="6175480"/>
            <a:ext cx="1833130" cy="4539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bg2">
                    <a:lumMod val="50000"/>
                  </a:schemeClr>
                </a:solidFill>
              </a:rPr>
              <a:t>Dr André Vieira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bg2">
                    <a:lumMod val="50000"/>
                  </a:schemeClr>
                </a:solidFill>
              </a:rPr>
              <a:t>Research Facilitator, CSE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8552114F-8B7E-40EF-B67A-7C402A40F4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8" y="360519"/>
            <a:ext cx="3086534" cy="70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1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A94AA7D8D7DB429BDF6A0BFD62DD07" ma:contentTypeVersion="18" ma:contentTypeDescription="Create a new document." ma:contentTypeScope="" ma:versionID="bbde5f2f874f9876f130943dbc339a66">
  <xsd:schema xmlns:xsd="http://www.w3.org/2001/XMLSchema" xmlns:xs="http://www.w3.org/2001/XMLSchema" xmlns:p="http://schemas.microsoft.com/office/2006/metadata/properties" xmlns:ns2="ca573015-af30-4c7b-a0f3-c5e28d7c75bb" xmlns:ns3="9b004a21-294b-4fa3-9c47-8f29deb17cfc" targetNamespace="http://schemas.microsoft.com/office/2006/metadata/properties" ma:root="true" ma:fieldsID="65b19687ba1141ad40e84a799d57eec7" ns2:_="" ns3:_="">
    <xsd:import namespace="ca573015-af30-4c7b-a0f3-c5e28d7c75bb"/>
    <xsd:import namespace="9b004a21-294b-4fa3-9c47-8f29deb17c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573015-af30-4c7b-a0f3-c5e28d7c75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d54eff52-6b6d-4e5f-a3b0-187f185b1db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004a21-294b-4fa3-9c47-8f29deb17cfc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5651869-fa7f-45a8-96e4-e028e8f48d92}" ma:internalName="TaxCatchAll" ma:showField="CatchAllData" ma:web="9b004a21-294b-4fa3-9c47-8f29deb17c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b004a21-294b-4fa3-9c47-8f29deb17cfc" xsi:nil="true"/>
    <lcf76f155ced4ddcb4097134ff3c332f xmlns="ca573015-af30-4c7b-a0f3-c5e28d7c75b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CD4E518-03D8-4541-A514-1B4CE37C50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573015-af30-4c7b-a0f3-c5e28d7c75bb"/>
    <ds:schemaRef ds:uri="9b004a21-294b-4fa3-9c47-8f29deb17c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C5ED504-EA33-4446-B547-65F9ED4E670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EDD86D-5FD2-41A9-A205-BEEB8B6FD6CD}">
  <ds:schemaRefs>
    <ds:schemaRef ds:uri="9b004a21-294b-4fa3-9c47-8f29deb17cfc"/>
    <ds:schemaRef ds:uri="ca573015-af30-4c7b-a0f3-c5e28d7c75bb"/>
    <ds:schemaRef ds:uri="f2b56700-5737-4cb1-8349-ceebb9cbca1d"/>
    <ds:schemaRef ds:uri="f63db57b-8809-4a9a-9082-f1020fe20b7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4633</TotalTime>
  <Words>402</Words>
  <Application>Microsoft Office PowerPoint</Application>
  <PresentationFormat>Widescreen</PresentationFormat>
  <Paragraphs>89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arial</vt:lpstr>
      <vt:lpstr>Arial Black</vt:lpstr>
      <vt:lpstr>Calibri</vt:lpstr>
      <vt:lpstr>Calibri Light</vt:lpstr>
      <vt:lpstr>Canva Sans</vt:lpstr>
      <vt:lpstr>Canva Sans Bold</vt:lpstr>
      <vt:lpstr>Source Sans Pro</vt:lpstr>
      <vt:lpstr>Tempus Sans ITC</vt:lpstr>
      <vt:lpstr>Office Theme</vt:lpstr>
      <vt:lpstr>RESEARCH FACILITATION TEAM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Edinburgh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DRS AMBASSADORS</dc:title>
  <dc:creator>Andre de Araujo Vieira</dc:creator>
  <cp:lastModifiedBy>Andre de Araujo Vieira</cp:lastModifiedBy>
  <cp:revision>68</cp:revision>
  <dcterms:created xsi:type="dcterms:W3CDTF">2023-05-09T12:26:20Z</dcterms:created>
  <dcterms:modified xsi:type="dcterms:W3CDTF">2024-08-08T08:11:47Z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0x01010032A94AA7D8D7DB429BDF6A0BFD62DD07</vt:lpwstr>
  </property>
  <property fmtid="{D5CDD505-2E9C-101B-9397-08002B2CF9AE}" pid="3" name="MediaServiceImageTags">
    <vt:lpwstr/>
  </property>
</Properties>
</file>