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
  </p:notesMasterIdLst>
  <p:sldIdLst>
    <p:sldId id="263" r:id="rId3"/>
    <p:sldId id="257" r:id="rId4"/>
    <p:sldId id="258" r:id="rId5"/>
    <p:sldId id="259" r:id="rId6"/>
    <p:sldId id="262" r:id="rId7"/>
    <p:sldId id="260"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22117B-EBA2-4EE6-B3E6-0BF609AC186C}" v="15" dt="2023-04-26T11:08:51.2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9" autoAdjust="0"/>
    <p:restoredTop sz="94660"/>
  </p:normalViewPr>
  <p:slideViewPr>
    <p:cSldViewPr snapToGrid="0">
      <p:cViewPr varScale="1">
        <p:scale>
          <a:sx n="59" d="100"/>
          <a:sy n="59" d="100"/>
        </p:scale>
        <p:origin x="8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Stix" userId="2208f2fb-eb26-423c-86a9-768a789ac263" providerId="ADAL" clId="{0E22117B-EBA2-4EE6-B3E6-0BF609AC186C}"/>
    <pc:docChg chg="undo custSel addSld delSld modSld">
      <pc:chgData name="James Stix" userId="2208f2fb-eb26-423c-86a9-768a789ac263" providerId="ADAL" clId="{0E22117B-EBA2-4EE6-B3E6-0BF609AC186C}" dt="2023-04-26T11:10:23.718" v="338" actId="403"/>
      <pc:docMkLst>
        <pc:docMk/>
      </pc:docMkLst>
      <pc:sldChg chg="addSp delSp modSp del mod">
        <pc:chgData name="James Stix" userId="2208f2fb-eb26-423c-86a9-768a789ac263" providerId="ADAL" clId="{0E22117B-EBA2-4EE6-B3E6-0BF609AC186C}" dt="2023-04-26T11:09:03.626" v="310" actId="47"/>
        <pc:sldMkLst>
          <pc:docMk/>
          <pc:sldMk cId="1081607635" sldId="256"/>
        </pc:sldMkLst>
        <pc:spChg chg="add mod ord">
          <ac:chgData name="James Stix" userId="2208f2fb-eb26-423c-86a9-768a789ac263" providerId="ADAL" clId="{0E22117B-EBA2-4EE6-B3E6-0BF609AC186C}" dt="2023-04-26T11:07:44.058" v="294" actId="1076"/>
          <ac:spMkLst>
            <pc:docMk/>
            <pc:sldMk cId="1081607635" sldId="256"/>
            <ac:spMk id="8" creationId="{7C580B8C-9172-9C97-AD77-73048A8A0D1D}"/>
          </ac:spMkLst>
        </pc:spChg>
        <pc:picChg chg="add del">
          <ac:chgData name="James Stix" userId="2208f2fb-eb26-423c-86a9-768a789ac263" providerId="ADAL" clId="{0E22117B-EBA2-4EE6-B3E6-0BF609AC186C}" dt="2023-04-26T11:09:00.976" v="309" actId="478"/>
          <ac:picMkLst>
            <pc:docMk/>
            <pc:sldMk cId="1081607635" sldId="256"/>
            <ac:picMk id="4" creationId="{00000000-0000-0000-0000-000000000000}"/>
          </ac:picMkLst>
        </pc:picChg>
        <pc:picChg chg="add mod ord">
          <ac:chgData name="James Stix" userId="2208f2fb-eb26-423c-86a9-768a789ac263" providerId="ADAL" clId="{0E22117B-EBA2-4EE6-B3E6-0BF609AC186C}" dt="2023-04-26T11:07:45.976" v="295" actId="1076"/>
          <ac:picMkLst>
            <pc:docMk/>
            <pc:sldMk cId="1081607635" sldId="256"/>
            <ac:picMk id="7" creationId="{E0C00133-677B-B4B3-C390-3BA99688B51F}"/>
          </ac:picMkLst>
        </pc:picChg>
      </pc:sldChg>
      <pc:sldChg chg="addSp delSp modSp mod">
        <pc:chgData name="James Stix" userId="2208f2fb-eb26-423c-86a9-768a789ac263" providerId="ADAL" clId="{0E22117B-EBA2-4EE6-B3E6-0BF609AC186C}" dt="2023-04-26T11:08:20.504" v="299"/>
        <pc:sldMkLst>
          <pc:docMk/>
          <pc:sldMk cId="2515921703" sldId="257"/>
        </pc:sldMkLst>
        <pc:spChg chg="mod">
          <ac:chgData name="James Stix" userId="2208f2fb-eb26-423c-86a9-768a789ac263" providerId="ADAL" clId="{0E22117B-EBA2-4EE6-B3E6-0BF609AC186C}" dt="2023-04-24T10:35:42.259" v="63" actId="27636"/>
          <ac:spMkLst>
            <pc:docMk/>
            <pc:sldMk cId="2515921703" sldId="257"/>
            <ac:spMk id="3" creationId="{00000000-0000-0000-0000-000000000000}"/>
          </ac:spMkLst>
        </pc:spChg>
        <pc:picChg chg="add del">
          <ac:chgData name="James Stix" userId="2208f2fb-eb26-423c-86a9-768a789ac263" providerId="ADAL" clId="{0E22117B-EBA2-4EE6-B3E6-0BF609AC186C}" dt="2023-04-26T11:08:20.504" v="299"/>
          <ac:picMkLst>
            <pc:docMk/>
            <pc:sldMk cId="2515921703" sldId="257"/>
            <ac:picMk id="4" creationId="{D8DF3D32-77E1-E141-AE15-F2DBA049EFC4}"/>
          </ac:picMkLst>
        </pc:picChg>
      </pc:sldChg>
      <pc:sldChg chg="modSp mod">
        <pc:chgData name="James Stix" userId="2208f2fb-eb26-423c-86a9-768a789ac263" providerId="ADAL" clId="{0E22117B-EBA2-4EE6-B3E6-0BF609AC186C}" dt="2023-04-24T10:38:51.729" v="285" actId="20577"/>
        <pc:sldMkLst>
          <pc:docMk/>
          <pc:sldMk cId="2520430196" sldId="258"/>
        </pc:sldMkLst>
        <pc:spChg chg="mod">
          <ac:chgData name="James Stix" userId="2208f2fb-eb26-423c-86a9-768a789ac263" providerId="ADAL" clId="{0E22117B-EBA2-4EE6-B3E6-0BF609AC186C}" dt="2023-04-24T10:36:26.769" v="149" actId="20577"/>
          <ac:spMkLst>
            <pc:docMk/>
            <pc:sldMk cId="2520430196" sldId="258"/>
            <ac:spMk id="2" creationId="{00000000-0000-0000-0000-000000000000}"/>
          </ac:spMkLst>
        </pc:spChg>
        <pc:spChg chg="mod">
          <ac:chgData name="James Stix" userId="2208f2fb-eb26-423c-86a9-768a789ac263" providerId="ADAL" clId="{0E22117B-EBA2-4EE6-B3E6-0BF609AC186C}" dt="2023-04-24T10:38:51.729" v="285" actId="20577"/>
          <ac:spMkLst>
            <pc:docMk/>
            <pc:sldMk cId="2520430196" sldId="258"/>
            <ac:spMk id="7" creationId="{4FFFEDFA-C158-4D27-A9B3-EDE5E2513C55}"/>
          </ac:spMkLst>
        </pc:spChg>
      </pc:sldChg>
      <pc:sldChg chg="modSp mod">
        <pc:chgData name="James Stix" userId="2208f2fb-eb26-423c-86a9-768a789ac263" providerId="ADAL" clId="{0E22117B-EBA2-4EE6-B3E6-0BF609AC186C}" dt="2023-04-24T10:36:31.125" v="157" actId="20577"/>
        <pc:sldMkLst>
          <pc:docMk/>
          <pc:sldMk cId="1797244420" sldId="259"/>
        </pc:sldMkLst>
        <pc:spChg chg="mod">
          <ac:chgData name="James Stix" userId="2208f2fb-eb26-423c-86a9-768a789ac263" providerId="ADAL" clId="{0E22117B-EBA2-4EE6-B3E6-0BF609AC186C}" dt="2023-04-24T10:36:31.125" v="157" actId="20577"/>
          <ac:spMkLst>
            <pc:docMk/>
            <pc:sldMk cId="1797244420" sldId="259"/>
            <ac:spMk id="2" creationId="{00000000-0000-0000-0000-000000000000}"/>
          </ac:spMkLst>
        </pc:spChg>
      </pc:sldChg>
      <pc:sldChg chg="modSp mod">
        <pc:chgData name="James Stix" userId="2208f2fb-eb26-423c-86a9-768a789ac263" providerId="ADAL" clId="{0E22117B-EBA2-4EE6-B3E6-0BF609AC186C}" dt="2023-04-26T11:10:23.718" v="338" actId="403"/>
        <pc:sldMkLst>
          <pc:docMk/>
          <pc:sldMk cId="35672288" sldId="260"/>
        </pc:sldMkLst>
        <pc:spChg chg="mod">
          <ac:chgData name="James Stix" userId="2208f2fb-eb26-423c-86a9-768a789ac263" providerId="ADAL" clId="{0E22117B-EBA2-4EE6-B3E6-0BF609AC186C}" dt="2023-04-26T11:10:19.475" v="336" actId="1076"/>
          <ac:spMkLst>
            <pc:docMk/>
            <pc:sldMk cId="35672288" sldId="260"/>
            <ac:spMk id="2" creationId="{00000000-0000-0000-0000-000000000000}"/>
          </ac:spMkLst>
        </pc:spChg>
        <pc:spChg chg="mod">
          <ac:chgData name="James Stix" userId="2208f2fb-eb26-423c-86a9-768a789ac263" providerId="ADAL" clId="{0E22117B-EBA2-4EE6-B3E6-0BF609AC186C}" dt="2023-04-26T11:10:23.718" v="338" actId="403"/>
          <ac:spMkLst>
            <pc:docMk/>
            <pc:sldMk cId="35672288" sldId="260"/>
            <ac:spMk id="3" creationId="{00000000-0000-0000-0000-000000000000}"/>
          </ac:spMkLst>
        </pc:spChg>
      </pc:sldChg>
      <pc:sldChg chg="delSp modSp mod">
        <pc:chgData name="James Stix" userId="2208f2fb-eb26-423c-86a9-768a789ac263" providerId="ADAL" clId="{0E22117B-EBA2-4EE6-B3E6-0BF609AC186C}" dt="2023-04-24T10:37:04.814" v="161" actId="1076"/>
        <pc:sldMkLst>
          <pc:docMk/>
          <pc:sldMk cId="3566168971" sldId="262"/>
        </pc:sldMkLst>
        <pc:spChg chg="mod">
          <ac:chgData name="James Stix" userId="2208f2fb-eb26-423c-86a9-768a789ac263" providerId="ADAL" clId="{0E22117B-EBA2-4EE6-B3E6-0BF609AC186C}" dt="2023-04-24T10:36:47.263" v="159" actId="1076"/>
          <ac:spMkLst>
            <pc:docMk/>
            <pc:sldMk cId="3566168971" sldId="262"/>
            <ac:spMk id="2" creationId="{00000000-0000-0000-0000-000000000000}"/>
          </ac:spMkLst>
        </pc:spChg>
        <pc:picChg chg="del">
          <ac:chgData name="James Stix" userId="2208f2fb-eb26-423c-86a9-768a789ac263" providerId="ADAL" clId="{0E22117B-EBA2-4EE6-B3E6-0BF609AC186C}" dt="2023-04-24T10:36:45.696" v="158" actId="478"/>
          <ac:picMkLst>
            <pc:docMk/>
            <pc:sldMk cId="3566168971" sldId="262"/>
            <ac:picMk id="6" creationId="{00000000-0000-0000-0000-000000000000}"/>
          </ac:picMkLst>
        </pc:picChg>
        <pc:picChg chg="mod">
          <ac:chgData name="James Stix" userId="2208f2fb-eb26-423c-86a9-768a789ac263" providerId="ADAL" clId="{0E22117B-EBA2-4EE6-B3E6-0BF609AC186C}" dt="2023-04-24T10:37:01.536" v="160" actId="1076"/>
          <ac:picMkLst>
            <pc:docMk/>
            <pc:sldMk cId="3566168971" sldId="262"/>
            <ac:picMk id="1026" creationId="{00000000-0000-0000-0000-000000000000}"/>
          </ac:picMkLst>
        </pc:picChg>
        <pc:picChg chg="mod">
          <ac:chgData name="James Stix" userId="2208f2fb-eb26-423c-86a9-768a789ac263" providerId="ADAL" clId="{0E22117B-EBA2-4EE6-B3E6-0BF609AC186C}" dt="2023-04-24T10:37:01.536" v="160" actId="1076"/>
          <ac:picMkLst>
            <pc:docMk/>
            <pc:sldMk cId="3566168971" sldId="262"/>
            <ac:picMk id="1030" creationId="{00000000-0000-0000-0000-000000000000}"/>
          </ac:picMkLst>
        </pc:picChg>
        <pc:picChg chg="mod">
          <ac:chgData name="James Stix" userId="2208f2fb-eb26-423c-86a9-768a789ac263" providerId="ADAL" clId="{0E22117B-EBA2-4EE6-B3E6-0BF609AC186C}" dt="2023-04-24T10:37:04.814" v="161" actId="1076"/>
          <ac:picMkLst>
            <pc:docMk/>
            <pc:sldMk cId="3566168971" sldId="262"/>
            <ac:picMk id="1032" creationId="{00000000-0000-0000-0000-000000000000}"/>
          </ac:picMkLst>
        </pc:picChg>
        <pc:picChg chg="mod">
          <ac:chgData name="James Stix" userId="2208f2fb-eb26-423c-86a9-768a789ac263" providerId="ADAL" clId="{0E22117B-EBA2-4EE6-B3E6-0BF609AC186C}" dt="2023-04-24T10:37:01.536" v="160" actId="1076"/>
          <ac:picMkLst>
            <pc:docMk/>
            <pc:sldMk cId="3566168971" sldId="262"/>
            <ac:picMk id="1034" creationId="{00000000-0000-0000-0000-000000000000}"/>
          </ac:picMkLst>
        </pc:picChg>
        <pc:picChg chg="mod">
          <ac:chgData name="James Stix" userId="2208f2fb-eb26-423c-86a9-768a789ac263" providerId="ADAL" clId="{0E22117B-EBA2-4EE6-B3E6-0BF609AC186C}" dt="2023-04-24T10:37:01.536" v="160" actId="1076"/>
          <ac:picMkLst>
            <pc:docMk/>
            <pc:sldMk cId="3566168971" sldId="262"/>
            <ac:picMk id="1046" creationId="{00000000-0000-0000-0000-000000000000}"/>
          </ac:picMkLst>
        </pc:picChg>
        <pc:picChg chg="mod">
          <ac:chgData name="James Stix" userId="2208f2fb-eb26-423c-86a9-768a789ac263" providerId="ADAL" clId="{0E22117B-EBA2-4EE6-B3E6-0BF609AC186C}" dt="2023-04-24T10:37:01.536" v="160" actId="1076"/>
          <ac:picMkLst>
            <pc:docMk/>
            <pc:sldMk cId="3566168971" sldId="262"/>
            <ac:picMk id="1052" creationId="{00000000-0000-0000-0000-000000000000}"/>
          </ac:picMkLst>
        </pc:picChg>
        <pc:picChg chg="mod">
          <ac:chgData name="James Stix" userId="2208f2fb-eb26-423c-86a9-768a789ac263" providerId="ADAL" clId="{0E22117B-EBA2-4EE6-B3E6-0BF609AC186C}" dt="2023-04-24T10:37:01.536" v="160" actId="1076"/>
          <ac:picMkLst>
            <pc:docMk/>
            <pc:sldMk cId="3566168971" sldId="262"/>
            <ac:picMk id="1062" creationId="{00000000-0000-0000-0000-000000000000}"/>
          </ac:picMkLst>
        </pc:picChg>
      </pc:sldChg>
      <pc:sldChg chg="modSp add del mod setBg">
        <pc:chgData name="James Stix" userId="2208f2fb-eb26-423c-86a9-768a789ac263" providerId="ADAL" clId="{0E22117B-EBA2-4EE6-B3E6-0BF609AC186C}" dt="2023-04-26T11:09:27.859" v="326" actId="403"/>
        <pc:sldMkLst>
          <pc:docMk/>
          <pc:sldMk cId="1400307488" sldId="263"/>
        </pc:sldMkLst>
        <pc:spChg chg="mod">
          <ac:chgData name="James Stix" userId="2208f2fb-eb26-423c-86a9-768a789ac263" providerId="ADAL" clId="{0E22117B-EBA2-4EE6-B3E6-0BF609AC186C}" dt="2023-04-26T11:09:27.859" v="326" actId="403"/>
          <ac:spMkLst>
            <pc:docMk/>
            <pc:sldMk cId="1400307488" sldId="263"/>
            <ac:spMk id="10" creationId="{C9FD004B-1F48-D24E-A0D0-02F116E84A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CEFE5-AE14-47FF-92D5-350526DDEE6A}" type="datetimeFigureOut">
              <a:rPr lang="en-GB" smtClean="0"/>
              <a:t>24/04/2023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EEE1B-3BE5-42DB-8F06-737307DBB208}" type="slidenum">
              <a:rPr lang="en-GB" smtClean="0"/>
              <a:t>‹#›</a:t>
            </a:fld>
            <a:endParaRPr lang="en-GB"/>
          </a:p>
        </p:txBody>
      </p:sp>
    </p:spTree>
    <p:extLst>
      <p:ext uri="{BB962C8B-B14F-4D97-AF65-F5344CB8AC3E}">
        <p14:creationId xmlns:p14="http://schemas.microsoft.com/office/powerpoint/2010/main" val="31636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0AB25-EDC1-554C-B60E-A545F75F85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300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2398412-8C33-4DF6-AD5E-6568E631A30E}" type="datetime1">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126DA2-D7F1-43C8-96ED-1D6EB02727C9}" type="slidenum">
              <a:rPr lang="en-GB" smtClean="0"/>
              <a:t>‹#›</a:t>
            </a:fld>
            <a:endParaRPr lang="en-GB"/>
          </a:p>
        </p:txBody>
      </p:sp>
    </p:spTree>
    <p:extLst>
      <p:ext uri="{BB962C8B-B14F-4D97-AF65-F5344CB8AC3E}">
        <p14:creationId xmlns:p14="http://schemas.microsoft.com/office/powerpoint/2010/main" val="385046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AF03CB-633A-4799-9B97-C20774675698}" type="datetime1">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126DA2-D7F1-43C8-96ED-1D6EB02727C9}" type="slidenum">
              <a:rPr lang="en-GB" smtClean="0"/>
              <a:t>‹#›</a:t>
            </a:fld>
            <a:endParaRPr lang="en-GB"/>
          </a:p>
        </p:txBody>
      </p:sp>
    </p:spTree>
    <p:extLst>
      <p:ext uri="{BB962C8B-B14F-4D97-AF65-F5344CB8AC3E}">
        <p14:creationId xmlns:p14="http://schemas.microsoft.com/office/powerpoint/2010/main" val="3128325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97C196-7659-4975-A0E1-F25124DA124D}" type="datetime1">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126DA2-D7F1-43C8-96ED-1D6EB02727C9}" type="slidenum">
              <a:rPr lang="en-GB" smtClean="0"/>
              <a:t>‹#›</a:t>
            </a:fld>
            <a:endParaRPr lang="en-GB"/>
          </a:p>
        </p:txBody>
      </p:sp>
    </p:spTree>
    <p:extLst>
      <p:ext uri="{BB962C8B-B14F-4D97-AF65-F5344CB8AC3E}">
        <p14:creationId xmlns:p14="http://schemas.microsoft.com/office/powerpoint/2010/main" val="3235457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8032-E9B0-5043-BF36-781B01BEA875}"/>
              </a:ext>
            </a:extLst>
          </p:cNvPr>
          <p:cNvSpPr>
            <a:spLocks noGrp="1"/>
          </p:cNvSpPr>
          <p:nvPr>
            <p:ph type="ctrTitle"/>
          </p:nvPr>
        </p:nvSpPr>
        <p:spPr>
          <a:xfrm>
            <a:off x="1524000" y="1087857"/>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875F980-FABB-9E47-BBB5-AD0F7561BBD8}"/>
              </a:ext>
            </a:extLst>
          </p:cNvPr>
          <p:cNvSpPr>
            <a:spLocks noGrp="1"/>
          </p:cNvSpPr>
          <p:nvPr>
            <p:ph type="subTitle" idx="1"/>
          </p:nvPr>
        </p:nvSpPr>
        <p:spPr>
          <a:xfrm>
            <a:off x="1524000" y="356753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146795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CD30-D153-C847-B3D7-A34B8B9F476F}"/>
              </a:ext>
            </a:extLst>
          </p:cNvPr>
          <p:cNvSpPr>
            <a:spLocks noGrp="1"/>
          </p:cNvSpPr>
          <p:nvPr>
            <p:ph type="title"/>
          </p:nvPr>
        </p:nvSpPr>
        <p:spPr>
          <a:xfrm>
            <a:off x="838200" y="511660"/>
            <a:ext cx="10515600" cy="1325563"/>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8DC27C-7BC9-C948-BF0A-4CA8A6DC897B}"/>
              </a:ext>
            </a:extLst>
          </p:cNvPr>
          <p:cNvSpPr>
            <a:spLocks noGrp="1"/>
          </p:cNvSpPr>
          <p:nvPr>
            <p:ph idx="1"/>
          </p:nvPr>
        </p:nvSpPr>
        <p:spPr>
          <a:xfrm>
            <a:off x="838200" y="1972160"/>
            <a:ext cx="10515600" cy="35164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27193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2DD7B-0DB5-1440-9A69-8C8C5042013F}"/>
              </a:ext>
            </a:extLst>
          </p:cNvPr>
          <p:cNvSpPr>
            <a:spLocks noGrp="1"/>
          </p:cNvSpPr>
          <p:nvPr>
            <p:ph type="title"/>
          </p:nvPr>
        </p:nvSpPr>
        <p:spPr>
          <a:xfrm>
            <a:off x="831850" y="127841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63CB3B6-7C68-8241-9F1D-6F96AFD4A87D}"/>
              </a:ext>
            </a:extLst>
          </p:cNvPr>
          <p:cNvSpPr>
            <a:spLocks noGrp="1"/>
          </p:cNvSpPr>
          <p:nvPr>
            <p:ph type="body" idx="1"/>
          </p:nvPr>
        </p:nvSpPr>
        <p:spPr>
          <a:xfrm>
            <a:off x="831850" y="415814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487794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D42CE-9653-2C41-AE89-74A4C3486873}"/>
              </a:ext>
            </a:extLst>
          </p:cNvPr>
          <p:cNvSpPr>
            <a:spLocks noGrp="1"/>
          </p:cNvSpPr>
          <p:nvPr>
            <p:ph type="title"/>
          </p:nvPr>
        </p:nvSpPr>
        <p:spPr>
          <a:xfrm>
            <a:off x="838200" y="442649"/>
            <a:ext cx="10515600" cy="1325563"/>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6D41B16-5830-F949-9C7D-4CC3A4D901E4}"/>
              </a:ext>
            </a:extLst>
          </p:cNvPr>
          <p:cNvSpPr>
            <a:spLocks noGrp="1"/>
          </p:cNvSpPr>
          <p:nvPr>
            <p:ph sz="half" idx="1"/>
          </p:nvPr>
        </p:nvSpPr>
        <p:spPr>
          <a:xfrm>
            <a:off x="838200" y="2110903"/>
            <a:ext cx="5181600" cy="379599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8050CAE-634D-7640-AE18-D44DBFED68E2}"/>
              </a:ext>
            </a:extLst>
          </p:cNvPr>
          <p:cNvSpPr>
            <a:spLocks noGrp="1"/>
          </p:cNvSpPr>
          <p:nvPr>
            <p:ph sz="half" idx="2"/>
          </p:nvPr>
        </p:nvSpPr>
        <p:spPr>
          <a:xfrm>
            <a:off x="6172200" y="2110903"/>
            <a:ext cx="5181600" cy="379599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36129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698DB-1AD6-9B45-B4D1-906FA09E3397}"/>
              </a:ext>
            </a:extLst>
          </p:cNvPr>
          <p:cNvSpPr>
            <a:spLocks noGrp="1"/>
          </p:cNvSpPr>
          <p:nvPr>
            <p:ph type="title"/>
          </p:nvPr>
        </p:nvSpPr>
        <p:spPr>
          <a:xfrm>
            <a:off x="839788" y="590550"/>
            <a:ext cx="10515600" cy="1052514"/>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F9CCA4-A565-154B-972F-582F993E783C}"/>
              </a:ext>
            </a:extLst>
          </p:cNvPr>
          <p:cNvSpPr>
            <a:spLocks noGrp="1"/>
          </p:cNvSpPr>
          <p:nvPr>
            <p:ph type="body" idx="1"/>
          </p:nvPr>
        </p:nvSpPr>
        <p:spPr>
          <a:xfrm>
            <a:off x="839788" y="1643063"/>
            <a:ext cx="5157787"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ED25AF-FCC5-504F-9842-24D1C6FC375E}"/>
              </a:ext>
            </a:extLst>
          </p:cNvPr>
          <p:cNvSpPr>
            <a:spLocks noGrp="1"/>
          </p:cNvSpPr>
          <p:nvPr>
            <p:ph sz="half" idx="2"/>
          </p:nvPr>
        </p:nvSpPr>
        <p:spPr>
          <a:xfrm>
            <a:off x="839788" y="2466975"/>
            <a:ext cx="5157787" cy="34671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4DCF7FC-9A87-F04B-A324-D0B46DFA6A4A}"/>
              </a:ext>
            </a:extLst>
          </p:cNvPr>
          <p:cNvSpPr>
            <a:spLocks noGrp="1"/>
          </p:cNvSpPr>
          <p:nvPr>
            <p:ph type="body" sz="quarter" idx="3"/>
          </p:nvPr>
        </p:nvSpPr>
        <p:spPr>
          <a:xfrm>
            <a:off x="6172200" y="16430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18B0041-633D-A84E-9E62-3F2F1ABC9A56}"/>
              </a:ext>
            </a:extLst>
          </p:cNvPr>
          <p:cNvSpPr>
            <a:spLocks noGrp="1"/>
          </p:cNvSpPr>
          <p:nvPr>
            <p:ph sz="quarter" idx="4"/>
          </p:nvPr>
        </p:nvSpPr>
        <p:spPr>
          <a:xfrm>
            <a:off x="6172200" y="2466975"/>
            <a:ext cx="5183188" cy="34671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81369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07B9-AD0A-A640-B65B-3B7E759F5DD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63290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863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4661C-BD88-0B43-B4FD-799960236B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A4DA8A4-36B1-F940-9FE3-7C07654C4EEB}"/>
              </a:ext>
            </a:extLst>
          </p:cNvPr>
          <p:cNvSpPr>
            <a:spLocks noGrp="1"/>
          </p:cNvSpPr>
          <p:nvPr>
            <p:ph idx="1"/>
          </p:nvPr>
        </p:nvSpPr>
        <p:spPr>
          <a:xfrm>
            <a:off x="5183188" y="1238431"/>
            <a:ext cx="6172200" cy="45527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936D438-63DB-8742-9391-D751F619D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282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F57D81-AA8F-4170-A2E3-14E9A050657E}" type="datetime1">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126DA2-D7F1-43C8-96ED-1D6EB02727C9}" type="slidenum">
              <a:rPr lang="en-GB" smtClean="0"/>
              <a:t>‹#›</a:t>
            </a:fld>
            <a:endParaRPr lang="en-GB"/>
          </a:p>
        </p:txBody>
      </p:sp>
    </p:spTree>
    <p:extLst>
      <p:ext uri="{BB962C8B-B14F-4D97-AF65-F5344CB8AC3E}">
        <p14:creationId xmlns:p14="http://schemas.microsoft.com/office/powerpoint/2010/main" val="1706395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B280E-1578-FA48-A198-BA14FB207F5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2D326DB-76B1-444D-9832-7AB231767119}"/>
              </a:ext>
            </a:extLst>
          </p:cNvPr>
          <p:cNvSpPr>
            <a:spLocks noGrp="1"/>
          </p:cNvSpPr>
          <p:nvPr>
            <p:ph type="pic" idx="1"/>
          </p:nvPr>
        </p:nvSpPr>
        <p:spPr>
          <a:xfrm>
            <a:off x="5183188" y="987426"/>
            <a:ext cx="6172200" cy="4718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DE35506C-FD37-8C4F-A640-DAC8F248CB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816080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872D5-269B-714E-A84C-4EDC68D3F61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4FDB743-23CA-FA4B-B53C-DF9B10582CD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92714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347E9F-B9E7-4CB7-86E3-700A8465EBF9}" type="datetime1">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126DA2-D7F1-43C8-96ED-1D6EB02727C9}" type="slidenum">
              <a:rPr lang="en-GB" smtClean="0"/>
              <a:t>‹#›</a:t>
            </a:fld>
            <a:endParaRPr lang="en-GB"/>
          </a:p>
        </p:txBody>
      </p:sp>
    </p:spTree>
    <p:extLst>
      <p:ext uri="{BB962C8B-B14F-4D97-AF65-F5344CB8AC3E}">
        <p14:creationId xmlns:p14="http://schemas.microsoft.com/office/powerpoint/2010/main" val="152484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C564B1A-83FC-4D40-89BD-3CAFE09126A8}" type="datetime1">
              <a:rPr lang="en-GB" smtClean="0"/>
              <a:t>24/04/2023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126DA2-D7F1-43C8-96ED-1D6EB02727C9}" type="slidenum">
              <a:rPr lang="en-GB" smtClean="0"/>
              <a:t>‹#›</a:t>
            </a:fld>
            <a:endParaRPr lang="en-GB"/>
          </a:p>
        </p:txBody>
      </p:sp>
    </p:spTree>
    <p:extLst>
      <p:ext uri="{BB962C8B-B14F-4D97-AF65-F5344CB8AC3E}">
        <p14:creationId xmlns:p14="http://schemas.microsoft.com/office/powerpoint/2010/main" val="2224240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C35623A-E9BB-4CBA-AF57-523E833437D5}" type="datetime1">
              <a:rPr lang="en-GB" smtClean="0"/>
              <a:t>24/04/2023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F126DA2-D7F1-43C8-96ED-1D6EB02727C9}" type="slidenum">
              <a:rPr lang="en-GB" smtClean="0"/>
              <a:t>‹#›</a:t>
            </a:fld>
            <a:endParaRPr lang="en-GB"/>
          </a:p>
        </p:txBody>
      </p:sp>
    </p:spTree>
    <p:extLst>
      <p:ext uri="{BB962C8B-B14F-4D97-AF65-F5344CB8AC3E}">
        <p14:creationId xmlns:p14="http://schemas.microsoft.com/office/powerpoint/2010/main" val="73164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230116E-BE8A-456F-83C9-7BF40353B0B4}" type="datetime1">
              <a:rPr lang="en-GB" smtClean="0"/>
              <a:t>24/04/2023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F126DA2-D7F1-43C8-96ED-1D6EB02727C9}" type="slidenum">
              <a:rPr lang="en-GB" smtClean="0"/>
              <a:t>‹#›</a:t>
            </a:fld>
            <a:endParaRPr lang="en-GB"/>
          </a:p>
        </p:txBody>
      </p:sp>
    </p:spTree>
    <p:extLst>
      <p:ext uri="{BB962C8B-B14F-4D97-AF65-F5344CB8AC3E}">
        <p14:creationId xmlns:p14="http://schemas.microsoft.com/office/powerpoint/2010/main" val="3091521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991CC-2E32-40D8-9672-AEF7A7F045F0}" type="datetime1">
              <a:rPr lang="en-GB" smtClean="0"/>
              <a:t>24/04/2023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F126DA2-D7F1-43C8-96ED-1D6EB02727C9}" type="slidenum">
              <a:rPr lang="en-GB" smtClean="0"/>
              <a:t>‹#›</a:t>
            </a:fld>
            <a:endParaRPr lang="en-GB"/>
          </a:p>
        </p:txBody>
      </p:sp>
    </p:spTree>
    <p:extLst>
      <p:ext uri="{BB962C8B-B14F-4D97-AF65-F5344CB8AC3E}">
        <p14:creationId xmlns:p14="http://schemas.microsoft.com/office/powerpoint/2010/main" val="3339261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D37D78-D613-4885-8090-488AC7E02099}" type="datetime1">
              <a:rPr lang="en-GB" smtClean="0"/>
              <a:t>24/04/2023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126DA2-D7F1-43C8-96ED-1D6EB02727C9}" type="slidenum">
              <a:rPr lang="en-GB" smtClean="0"/>
              <a:t>‹#›</a:t>
            </a:fld>
            <a:endParaRPr lang="en-GB"/>
          </a:p>
        </p:txBody>
      </p:sp>
    </p:spTree>
    <p:extLst>
      <p:ext uri="{BB962C8B-B14F-4D97-AF65-F5344CB8AC3E}">
        <p14:creationId xmlns:p14="http://schemas.microsoft.com/office/powerpoint/2010/main" val="295529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794886D-71AF-4F3C-9988-71CBB28BE0F3}" type="datetime1">
              <a:rPr lang="en-GB" smtClean="0"/>
              <a:t>24/04/2023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126DA2-D7F1-43C8-96ED-1D6EB02727C9}" type="slidenum">
              <a:rPr lang="en-GB" smtClean="0"/>
              <a:t>‹#›</a:t>
            </a:fld>
            <a:endParaRPr lang="en-GB"/>
          </a:p>
        </p:txBody>
      </p:sp>
    </p:spTree>
    <p:extLst>
      <p:ext uri="{BB962C8B-B14F-4D97-AF65-F5344CB8AC3E}">
        <p14:creationId xmlns:p14="http://schemas.microsoft.com/office/powerpoint/2010/main" val="2791062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A2726-0B0D-4081-9508-8EE4446EA20F}" type="datetime1">
              <a:rPr lang="en-GB" smtClean="0"/>
              <a:t>24/04/2023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26DA2-D7F1-43C8-96ED-1D6EB02727C9}" type="slidenum">
              <a:rPr lang="en-GB" smtClean="0"/>
              <a:t>‹#›</a:t>
            </a:fld>
            <a:endParaRPr lang="en-GB"/>
          </a:p>
        </p:txBody>
      </p:sp>
    </p:spTree>
    <p:extLst>
      <p:ext uri="{BB962C8B-B14F-4D97-AF65-F5344CB8AC3E}">
        <p14:creationId xmlns:p14="http://schemas.microsoft.com/office/powerpoint/2010/main" val="751155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51FBF-B5D8-7A40-B2DE-0806D8232E9E}"/>
              </a:ext>
            </a:extLst>
          </p:cNvPr>
          <p:cNvSpPr>
            <a:spLocks noGrp="1"/>
          </p:cNvSpPr>
          <p:nvPr>
            <p:ph type="title"/>
          </p:nvPr>
        </p:nvSpPr>
        <p:spPr>
          <a:xfrm>
            <a:off x="838200" y="649684"/>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ED6D24-5C1A-7846-9D4F-21C0622A06E4}"/>
              </a:ext>
            </a:extLst>
          </p:cNvPr>
          <p:cNvSpPr>
            <a:spLocks noGrp="1"/>
          </p:cNvSpPr>
          <p:nvPr>
            <p:ph type="body" idx="1"/>
          </p:nvPr>
        </p:nvSpPr>
        <p:spPr>
          <a:xfrm>
            <a:off x="838200" y="2110184"/>
            <a:ext cx="10515600" cy="351645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Noteable logo" title="Noteable logo">
            <a:extLst>
              <a:ext uri="{FF2B5EF4-FFF2-40B4-BE49-F238E27FC236}">
                <a16:creationId xmlns:a16="http://schemas.microsoft.com/office/drawing/2014/main" id="{CD765798-5014-3541-8676-D24E880E7CF7}"/>
              </a:ext>
            </a:extLst>
          </p:cNvPr>
          <p:cNvPicPr>
            <a:picLocks noChangeAspect="1"/>
          </p:cNvPicPr>
          <p:nvPr/>
        </p:nvPicPr>
        <p:blipFill>
          <a:blip r:embed="rId12"/>
          <a:stretch>
            <a:fillRect/>
          </a:stretch>
        </p:blipFill>
        <p:spPr>
          <a:xfrm>
            <a:off x="8554163" y="6043243"/>
            <a:ext cx="1807057" cy="465970"/>
          </a:xfrm>
          <a:prstGeom prst="rect">
            <a:avLst/>
          </a:prstGeom>
        </p:spPr>
      </p:pic>
      <p:pic>
        <p:nvPicPr>
          <p:cNvPr id="7" name="Picture 6" descr="illustration of girl sitting at a computer" title="illustration">
            <a:extLst>
              <a:ext uri="{FF2B5EF4-FFF2-40B4-BE49-F238E27FC236}">
                <a16:creationId xmlns:a16="http://schemas.microsoft.com/office/drawing/2014/main" id="{5C9D7B01-1933-DE41-B0C1-4CFDF41F2CDB}"/>
              </a:ext>
            </a:extLst>
          </p:cNvPr>
          <p:cNvPicPr>
            <a:picLocks noChangeAspect="1"/>
          </p:cNvPicPr>
          <p:nvPr/>
        </p:nvPicPr>
        <p:blipFill>
          <a:blip r:embed="rId13"/>
          <a:stretch>
            <a:fillRect/>
          </a:stretch>
        </p:blipFill>
        <p:spPr>
          <a:xfrm>
            <a:off x="10593238" y="5790738"/>
            <a:ext cx="1293962" cy="943513"/>
          </a:xfrm>
          <a:prstGeom prst="rect">
            <a:avLst/>
          </a:prstGeom>
        </p:spPr>
      </p:pic>
      <p:sp>
        <p:nvSpPr>
          <p:cNvPr id="9" name="Rectangle 8">
            <a:extLst>
              <a:ext uri="{FF2B5EF4-FFF2-40B4-BE49-F238E27FC236}">
                <a16:creationId xmlns:a16="http://schemas.microsoft.com/office/drawing/2014/main" id="{5AF0E0A3-9FBB-2C4C-BDFB-0E7BFB31DF05}"/>
              </a:ext>
            </a:extLst>
          </p:cNvPr>
          <p:cNvSpPr/>
          <p:nvPr/>
        </p:nvSpPr>
        <p:spPr>
          <a:xfrm>
            <a:off x="0" y="-11970"/>
            <a:ext cx="12192000" cy="96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he University of Edinburgh logo" title="The University of Edinburgh logo">
            <a:extLst>
              <a:ext uri="{FF2B5EF4-FFF2-40B4-BE49-F238E27FC236}">
                <a16:creationId xmlns:a16="http://schemas.microsoft.com/office/drawing/2014/main" id="{0842E106-3A73-3A48-BF8B-A58D50F1F289}"/>
              </a:ext>
            </a:extLst>
          </p:cNvPr>
          <p:cNvPicPr>
            <a:picLocks noChangeAspect="1"/>
          </p:cNvPicPr>
          <p:nvPr/>
        </p:nvPicPr>
        <p:blipFill>
          <a:blip r:embed="rId14"/>
          <a:stretch>
            <a:fillRect/>
          </a:stretch>
        </p:blipFill>
        <p:spPr>
          <a:xfrm>
            <a:off x="1971428" y="6191350"/>
            <a:ext cx="1610548" cy="380089"/>
          </a:xfrm>
          <a:prstGeom prst="rect">
            <a:avLst/>
          </a:prstGeom>
        </p:spPr>
      </p:pic>
      <p:pic>
        <p:nvPicPr>
          <p:cNvPr id="13" name="Picture 12" descr="EDINA logo" title="EDINA logo">
            <a:extLst>
              <a:ext uri="{FF2B5EF4-FFF2-40B4-BE49-F238E27FC236}">
                <a16:creationId xmlns:a16="http://schemas.microsoft.com/office/drawing/2014/main" id="{B8180CCB-FC9E-4644-975A-B4AE3019036E}"/>
              </a:ext>
            </a:extLst>
          </p:cNvPr>
          <p:cNvPicPr>
            <a:picLocks noChangeAspect="1"/>
          </p:cNvPicPr>
          <p:nvPr/>
        </p:nvPicPr>
        <p:blipFill>
          <a:blip r:embed="rId15"/>
          <a:stretch>
            <a:fillRect/>
          </a:stretch>
        </p:blipFill>
        <p:spPr>
          <a:xfrm>
            <a:off x="838200" y="6130425"/>
            <a:ext cx="874164" cy="395122"/>
          </a:xfrm>
          <a:prstGeom prst="rect">
            <a:avLst/>
          </a:prstGeom>
        </p:spPr>
      </p:pic>
      <p:pic>
        <p:nvPicPr>
          <p:cNvPr id="10" name="Picture 9" descr="Noteable logo" title="Noteable logo">
            <a:extLst>
              <a:ext uri="{FF2B5EF4-FFF2-40B4-BE49-F238E27FC236}">
                <a16:creationId xmlns:a16="http://schemas.microsoft.com/office/drawing/2014/main" id="{23C59D28-0F35-0448-B18D-1D6BAF0A60D6}"/>
              </a:ext>
            </a:extLst>
          </p:cNvPr>
          <p:cNvPicPr>
            <a:picLocks noChangeAspect="1"/>
          </p:cNvPicPr>
          <p:nvPr userDrawn="1"/>
        </p:nvPicPr>
        <p:blipFill>
          <a:blip r:embed="rId12"/>
          <a:stretch>
            <a:fillRect/>
          </a:stretch>
        </p:blipFill>
        <p:spPr>
          <a:xfrm>
            <a:off x="8554163" y="6043243"/>
            <a:ext cx="1807057" cy="465970"/>
          </a:xfrm>
          <a:prstGeom prst="rect">
            <a:avLst/>
          </a:prstGeom>
        </p:spPr>
      </p:pic>
      <p:pic>
        <p:nvPicPr>
          <p:cNvPr id="12" name="Picture 11" descr="illustration of girl sitting at a computer" title="illustration">
            <a:extLst>
              <a:ext uri="{FF2B5EF4-FFF2-40B4-BE49-F238E27FC236}">
                <a16:creationId xmlns:a16="http://schemas.microsoft.com/office/drawing/2014/main" id="{222D1917-95FA-C547-8DB5-4B8453A2F1BD}"/>
              </a:ext>
            </a:extLst>
          </p:cNvPr>
          <p:cNvPicPr>
            <a:picLocks noChangeAspect="1"/>
          </p:cNvPicPr>
          <p:nvPr userDrawn="1"/>
        </p:nvPicPr>
        <p:blipFill>
          <a:blip r:embed="rId13"/>
          <a:stretch>
            <a:fillRect/>
          </a:stretch>
        </p:blipFill>
        <p:spPr>
          <a:xfrm>
            <a:off x="10593238" y="5790738"/>
            <a:ext cx="1293962" cy="943513"/>
          </a:xfrm>
          <a:prstGeom prst="rect">
            <a:avLst/>
          </a:prstGeom>
        </p:spPr>
      </p:pic>
      <p:sp>
        <p:nvSpPr>
          <p:cNvPr id="14" name="Rectangle 13">
            <a:extLst>
              <a:ext uri="{FF2B5EF4-FFF2-40B4-BE49-F238E27FC236}">
                <a16:creationId xmlns:a16="http://schemas.microsoft.com/office/drawing/2014/main" id="{B848B447-13AA-CA46-9869-D0A45082D3B3}"/>
              </a:ext>
            </a:extLst>
          </p:cNvPr>
          <p:cNvSpPr/>
          <p:nvPr userDrawn="1"/>
        </p:nvSpPr>
        <p:spPr>
          <a:xfrm>
            <a:off x="0" y="-11970"/>
            <a:ext cx="12192000" cy="96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he University of Edinburgh logo" title="The University of Edinburgh logo">
            <a:extLst>
              <a:ext uri="{FF2B5EF4-FFF2-40B4-BE49-F238E27FC236}">
                <a16:creationId xmlns:a16="http://schemas.microsoft.com/office/drawing/2014/main" id="{7522C855-3120-AF49-9B0C-7DCF285DC33A}"/>
              </a:ext>
            </a:extLst>
          </p:cNvPr>
          <p:cNvPicPr>
            <a:picLocks noChangeAspect="1"/>
          </p:cNvPicPr>
          <p:nvPr userDrawn="1"/>
        </p:nvPicPr>
        <p:blipFill>
          <a:blip r:embed="rId14"/>
          <a:stretch>
            <a:fillRect/>
          </a:stretch>
        </p:blipFill>
        <p:spPr>
          <a:xfrm>
            <a:off x="1971428" y="6191350"/>
            <a:ext cx="1610548" cy="380089"/>
          </a:xfrm>
          <a:prstGeom prst="rect">
            <a:avLst/>
          </a:prstGeom>
        </p:spPr>
      </p:pic>
      <p:pic>
        <p:nvPicPr>
          <p:cNvPr id="16" name="Picture 15" descr="EDINA logo" title="EDINA logo">
            <a:extLst>
              <a:ext uri="{FF2B5EF4-FFF2-40B4-BE49-F238E27FC236}">
                <a16:creationId xmlns:a16="http://schemas.microsoft.com/office/drawing/2014/main" id="{048EAFBA-D5B0-B94D-8D6E-B8886F7DD258}"/>
              </a:ext>
            </a:extLst>
          </p:cNvPr>
          <p:cNvPicPr>
            <a:picLocks noChangeAspect="1"/>
          </p:cNvPicPr>
          <p:nvPr userDrawn="1"/>
        </p:nvPicPr>
        <p:blipFill>
          <a:blip r:embed="rId15"/>
          <a:stretch>
            <a:fillRect/>
          </a:stretch>
        </p:blipFill>
        <p:spPr>
          <a:xfrm>
            <a:off x="838200" y="6130425"/>
            <a:ext cx="874164" cy="395122"/>
          </a:xfrm>
          <a:prstGeom prst="rect">
            <a:avLst/>
          </a:prstGeom>
        </p:spPr>
      </p:pic>
    </p:spTree>
    <p:extLst>
      <p:ext uri="{BB962C8B-B14F-4D97-AF65-F5344CB8AC3E}">
        <p14:creationId xmlns:p14="http://schemas.microsoft.com/office/powerpoint/2010/main" val="1328062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b="1" i="0" kern="1200"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github.com/gboeing/osmnx-examples" TargetMode="External"/><Relationship Id="rId2" Type="http://schemas.openxmlformats.org/officeDocument/2006/relationships/hyperlink" Target="https://geoffboeing.com/2019/02/osmnx-docker-container/" TargetMode="External"/><Relationship Id="rId1" Type="http://schemas.openxmlformats.org/officeDocument/2006/relationships/slideLayout" Target="../slideLayouts/slideLayout2.xml"/><Relationship Id="rId5" Type="http://schemas.openxmlformats.org/officeDocument/2006/relationships/hyperlink" Target="mailto:Edina@ed.ac.uk" TargetMode="Externa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148" y="448463"/>
            <a:ext cx="5706397" cy="1471461"/>
          </a:xfrm>
          <a:prstGeom prst="rect">
            <a:avLst/>
          </a:prstGeom>
        </p:spPr>
      </p:pic>
      <p:sp>
        <p:nvSpPr>
          <p:cNvPr id="10" name="Title 1">
            <a:extLst>
              <a:ext uri="{FF2B5EF4-FFF2-40B4-BE49-F238E27FC236}">
                <a16:creationId xmlns:a16="http://schemas.microsoft.com/office/drawing/2014/main" id="{C9FD004B-1F48-D24E-A0D0-02F116E84A8E}"/>
              </a:ext>
            </a:extLst>
          </p:cNvPr>
          <p:cNvSpPr>
            <a:spLocks noGrp="1"/>
          </p:cNvSpPr>
          <p:nvPr>
            <p:ph type="ctrTitle"/>
          </p:nvPr>
        </p:nvSpPr>
        <p:spPr>
          <a:xfrm>
            <a:off x="1060173" y="4512117"/>
            <a:ext cx="9740348" cy="664069"/>
          </a:xfrm>
        </p:spPr>
        <p:txBody>
          <a:bodyPr>
            <a:noAutofit/>
          </a:bodyPr>
          <a:lstStyle/>
          <a:p>
            <a:r>
              <a:rPr lang="en-GB" sz="4000" i="1" dirty="0"/>
              <a:t>Coding from your VLE</a:t>
            </a:r>
            <a:br>
              <a:rPr lang="en-GB" sz="3600" i="1" dirty="0"/>
            </a:br>
            <a:br>
              <a:rPr lang="en-GB" sz="3600" i="1" dirty="0"/>
            </a:br>
            <a:br>
              <a:rPr lang="en-GB" sz="3600" i="1" dirty="0"/>
            </a:br>
            <a:r>
              <a:rPr lang="en-GB" sz="3600" i="1" dirty="0"/>
              <a:t>EDINA, the University of Edinburgh</a:t>
            </a:r>
            <a:br>
              <a:rPr lang="en-GB" sz="3600" i="1" dirty="0"/>
            </a:br>
            <a:endParaRPr lang="en-GB" sz="1400" i="1" dirty="0"/>
          </a:p>
        </p:txBody>
      </p:sp>
    </p:spTree>
    <p:extLst>
      <p:ext uri="{BB962C8B-B14F-4D97-AF65-F5344CB8AC3E}">
        <p14:creationId xmlns:p14="http://schemas.microsoft.com/office/powerpoint/2010/main" val="1400307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3816" y="341733"/>
            <a:ext cx="10515600" cy="1325563"/>
          </a:xfrm>
        </p:spPr>
        <p:txBody>
          <a:bodyPr/>
          <a:lstStyle/>
          <a:p>
            <a:r>
              <a:rPr lang="en-GB" b="1" dirty="0">
                <a:solidFill>
                  <a:schemeClr val="bg1"/>
                </a:solidFill>
                <a:latin typeface="Arial" panose="020B0604020202020204" pitchFamily="34" charset="0"/>
                <a:cs typeface="Arial" panose="020B0604020202020204" pitchFamily="34" charset="0"/>
              </a:rPr>
              <a:t>What does </a:t>
            </a:r>
            <a:r>
              <a:rPr lang="en-GB" b="1" dirty="0" err="1">
                <a:solidFill>
                  <a:schemeClr val="bg1"/>
                </a:solidFill>
                <a:latin typeface="Arial" panose="020B0604020202020204" pitchFamily="34" charset="0"/>
                <a:cs typeface="Arial" panose="020B0604020202020204" pitchFamily="34" charset="0"/>
              </a:rPr>
              <a:t>Noteable</a:t>
            </a:r>
            <a:r>
              <a:rPr lang="en-GB" b="1" dirty="0">
                <a:solidFill>
                  <a:schemeClr val="bg1"/>
                </a:solidFill>
                <a:latin typeface="Arial" panose="020B0604020202020204" pitchFamily="34" charset="0"/>
                <a:cs typeface="Arial" panose="020B0604020202020204" pitchFamily="34" charset="0"/>
              </a:rPr>
              <a:t> do? </a:t>
            </a:r>
          </a:p>
        </p:txBody>
      </p:sp>
      <p:sp>
        <p:nvSpPr>
          <p:cNvPr id="3" name="Content Placeholder 2"/>
          <p:cNvSpPr>
            <a:spLocks noGrp="1"/>
          </p:cNvSpPr>
          <p:nvPr>
            <p:ph idx="1"/>
          </p:nvPr>
        </p:nvSpPr>
        <p:spPr>
          <a:xfrm>
            <a:off x="68271" y="2146339"/>
            <a:ext cx="5692436" cy="3632220"/>
          </a:xfrm>
        </p:spPr>
        <p:txBody>
          <a:bodyPr>
            <a:normAutofit fontScale="92500"/>
          </a:bodyPr>
          <a:lstStyle/>
          <a:p>
            <a:pPr marL="0" indent="0" algn="ctr">
              <a:buNone/>
            </a:pPr>
            <a:r>
              <a:rPr lang="en-GB" i="1" dirty="0" err="1">
                <a:solidFill>
                  <a:schemeClr val="bg1"/>
                </a:solidFill>
                <a:latin typeface="Arial" panose="020B0604020202020204" pitchFamily="34" charset="0"/>
                <a:cs typeface="Arial" panose="020B0604020202020204" pitchFamily="34" charset="0"/>
              </a:rPr>
              <a:t>Noteable</a:t>
            </a:r>
            <a:r>
              <a:rPr lang="en-GB" i="1" dirty="0">
                <a:solidFill>
                  <a:schemeClr val="bg1"/>
                </a:solidFill>
                <a:latin typeface="Arial" panose="020B0604020202020204" pitchFamily="34" charset="0"/>
                <a:cs typeface="Arial" panose="020B0604020202020204" pitchFamily="34" charset="0"/>
              </a:rPr>
              <a:t> provides tools and support for  lecturers, students and researchers to deliver computational narratives and coded solutions enable built on </a:t>
            </a:r>
            <a:r>
              <a:rPr lang="en-GB" i="1" dirty="0" err="1">
                <a:solidFill>
                  <a:schemeClr val="bg1"/>
                </a:solidFill>
                <a:latin typeface="Arial" panose="020B0604020202020204" pitchFamily="34" charset="0"/>
                <a:cs typeface="Arial" panose="020B0604020202020204" pitchFamily="34" charset="0"/>
              </a:rPr>
              <a:t>Jupyter</a:t>
            </a:r>
            <a:r>
              <a:rPr lang="en-GB" i="1" dirty="0">
                <a:solidFill>
                  <a:schemeClr val="bg1"/>
                </a:solidFill>
                <a:latin typeface="Arial" panose="020B0604020202020204" pitchFamily="34" charset="0"/>
                <a:cs typeface="Arial" panose="020B0604020202020204" pitchFamily="34" charset="0"/>
              </a:rPr>
              <a:t> notebooks. </a:t>
            </a:r>
          </a:p>
          <a:p>
            <a:pPr marL="0" indent="0" algn="ctr">
              <a:buNone/>
            </a:pPr>
            <a:endParaRPr lang="en-GB" i="1" dirty="0">
              <a:solidFill>
                <a:schemeClr val="bg1"/>
              </a:solidFill>
              <a:latin typeface="Arial" panose="020B0604020202020204" pitchFamily="34" charset="0"/>
              <a:cs typeface="Arial" panose="020B0604020202020204" pitchFamily="34" charset="0"/>
            </a:endParaRPr>
          </a:p>
          <a:p>
            <a:pPr marL="0" indent="0" algn="ctr">
              <a:buNone/>
            </a:pPr>
            <a:r>
              <a:rPr lang="en-GB" i="1" dirty="0">
                <a:solidFill>
                  <a:schemeClr val="bg1"/>
                </a:solidFill>
                <a:latin typeface="Arial" panose="020B0604020202020204" pitchFamily="34" charset="0"/>
                <a:cs typeface="Arial" panose="020B0604020202020204" pitchFamily="34" charset="0"/>
              </a:rPr>
              <a:t>These can be readily created, shared and reused regardless of their level of skill or knowledge.</a:t>
            </a:r>
          </a:p>
          <a:p>
            <a:endParaRPr lang="en-GB" dirty="0">
              <a:solidFill>
                <a:schemeClr val="bg1"/>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176963"/>
            <a:ext cx="12192001" cy="681037"/>
          </a:xfrm>
          <a:prstGeom prst="rect">
            <a:avLst/>
          </a:prstGeom>
        </p:spPr>
      </p:pic>
      <p:pic>
        <p:nvPicPr>
          <p:cNvPr id="7" name="Picture 4" descr="A screenshot of a cell phone&#10;&#10;Description generated with very high confidence">
            <a:extLst>
              <a:ext uri="{FF2B5EF4-FFF2-40B4-BE49-F238E27FC236}">
                <a16:creationId xmlns:a16="http://schemas.microsoft.com/office/drawing/2014/main" id="{18AD62F8-0632-4550-AE29-32EE1E4C4421}"/>
              </a:ext>
            </a:extLst>
          </p:cNvPr>
          <p:cNvPicPr>
            <a:picLocks noChangeAspect="1"/>
          </p:cNvPicPr>
          <p:nvPr/>
        </p:nvPicPr>
        <p:blipFill>
          <a:blip r:embed="rId3"/>
          <a:stretch>
            <a:fillRect/>
          </a:stretch>
        </p:blipFill>
        <p:spPr>
          <a:xfrm>
            <a:off x="5525037" y="1364310"/>
            <a:ext cx="6839149" cy="4812653"/>
          </a:xfrm>
          <a:prstGeom prst="rect">
            <a:avLst/>
          </a:prstGeom>
        </p:spPr>
      </p:pic>
    </p:spTree>
    <p:extLst>
      <p:ext uri="{BB962C8B-B14F-4D97-AF65-F5344CB8AC3E}">
        <p14:creationId xmlns:p14="http://schemas.microsoft.com/office/powerpoint/2010/main" val="2515921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3644" y="297366"/>
            <a:ext cx="10515600" cy="1325563"/>
          </a:xfrm>
        </p:spPr>
        <p:txBody>
          <a:bodyPr/>
          <a:lstStyle/>
          <a:p>
            <a:r>
              <a:rPr lang="en-GB" b="1" dirty="0" err="1">
                <a:solidFill>
                  <a:schemeClr val="bg1"/>
                </a:solidFill>
                <a:latin typeface="Arial" panose="020B0604020202020204" pitchFamily="34" charset="0"/>
                <a:cs typeface="Arial" panose="020B0604020202020204" pitchFamily="34" charset="0"/>
              </a:rPr>
              <a:t>Noteable</a:t>
            </a:r>
            <a:r>
              <a:rPr lang="en-GB" b="1" dirty="0">
                <a:solidFill>
                  <a:schemeClr val="bg1"/>
                </a:solidFill>
                <a:latin typeface="Arial" panose="020B0604020202020204" pitchFamily="34" charset="0"/>
                <a:cs typeface="Arial" panose="020B0604020202020204" pitchFamily="34" charset="0"/>
              </a:rPr>
              <a:t> access</a:t>
            </a:r>
          </a:p>
        </p:txBody>
      </p:sp>
      <p:sp>
        <p:nvSpPr>
          <p:cNvPr id="4" name="Footer Placeholder 3"/>
          <p:cNvSpPr>
            <a:spLocks noGrp="1"/>
          </p:cNvSpPr>
          <p:nvPr>
            <p:ph type="ftr" sz="quarter" idx="11"/>
          </p:nvPr>
        </p:nvSpPr>
        <p:spPr/>
        <p:txBody>
          <a:bodyPr/>
          <a:lstStyle/>
          <a:p>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176963"/>
            <a:ext cx="12192001" cy="681037"/>
          </a:xfrm>
          <a:prstGeom prst="rect">
            <a:avLst/>
          </a:prstGeom>
        </p:spPr>
      </p:pic>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273" y="2716377"/>
            <a:ext cx="3574498" cy="3446990"/>
          </a:xfrm>
          <a:prstGeom prst="rect">
            <a:avLst/>
          </a:prstGeom>
        </p:spPr>
      </p:pic>
      <p:sp>
        <p:nvSpPr>
          <p:cNvPr id="7" name="Content Placeholder 2">
            <a:extLst>
              <a:ext uri="{FF2B5EF4-FFF2-40B4-BE49-F238E27FC236}">
                <a16:creationId xmlns:a16="http://schemas.microsoft.com/office/drawing/2014/main" id="{4FFFEDFA-C158-4D27-A9B3-EDE5E2513C55}"/>
              </a:ext>
            </a:extLst>
          </p:cNvPr>
          <p:cNvSpPr>
            <a:spLocks noGrp="1"/>
          </p:cNvSpPr>
          <p:nvPr>
            <p:ph idx="1"/>
          </p:nvPr>
        </p:nvSpPr>
        <p:spPr>
          <a:xfrm>
            <a:off x="43695" y="1622929"/>
            <a:ext cx="7769345" cy="4351337"/>
          </a:xfrm>
        </p:spPr>
        <p:txBody>
          <a:bodyPr vert="horz" lIns="91440" tIns="45720" rIns="91440" bIns="45720" rtlCol="0"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222885" indent="-342900">
              <a:lnSpc>
                <a:spcPct val="150000"/>
              </a:lnSpc>
              <a:buClr>
                <a:schemeClr val="accent4">
                  <a:lumMod val="40000"/>
                  <a:lumOff val="60000"/>
                </a:schemeClr>
              </a:buClr>
              <a:buFont typeface="Arial" panose="020B0604020202020204" pitchFamily="34" charset="0"/>
              <a:buChar char="►"/>
            </a:pPr>
            <a:r>
              <a:rPr lang="en-US" sz="2400" dirty="0">
                <a:solidFill>
                  <a:schemeClr val="bg1"/>
                </a:solidFill>
              </a:rPr>
              <a:t>LTI integration with all leading VLEs incl. LEARN</a:t>
            </a:r>
            <a:endParaRPr lang="en-US" sz="2400" dirty="0">
              <a:solidFill>
                <a:schemeClr val="bg1"/>
              </a:solidFill>
              <a:cs typeface="Arial"/>
            </a:endParaRPr>
          </a:p>
          <a:p>
            <a:pPr marL="222885" indent="-342900">
              <a:lnSpc>
                <a:spcPct val="150000"/>
              </a:lnSpc>
              <a:buClr>
                <a:schemeClr val="accent4">
                  <a:lumMod val="40000"/>
                  <a:lumOff val="60000"/>
                </a:schemeClr>
              </a:buClr>
              <a:buFont typeface="Arial" panose="020B0604020202020204" pitchFamily="34" charset="0"/>
              <a:buChar char="►"/>
            </a:pPr>
            <a:r>
              <a:rPr lang="en-US" sz="2400" dirty="0">
                <a:solidFill>
                  <a:schemeClr val="bg1"/>
                </a:solidFill>
              </a:rPr>
              <a:t>Infrastructure for course assignments, file and identity management </a:t>
            </a:r>
            <a:endParaRPr lang="en-US" sz="2400" dirty="0">
              <a:solidFill>
                <a:schemeClr val="bg1"/>
              </a:solidFill>
              <a:cs typeface="Arial"/>
            </a:endParaRPr>
          </a:p>
          <a:p>
            <a:pPr marL="222885" indent="-342900">
              <a:lnSpc>
                <a:spcPct val="150000"/>
              </a:lnSpc>
              <a:buClr>
                <a:schemeClr val="accent4">
                  <a:lumMod val="40000"/>
                  <a:lumOff val="60000"/>
                </a:schemeClr>
              </a:buClr>
              <a:buFont typeface="Arial" panose="020B0604020202020204" pitchFamily="34" charset="0"/>
              <a:buChar char="►"/>
            </a:pPr>
            <a:r>
              <a:rPr lang="en-US" sz="2400" dirty="0">
                <a:solidFill>
                  <a:schemeClr val="bg1"/>
                </a:solidFill>
                <a:ea typeface="+mn-lt"/>
                <a:cs typeface="+mn-lt"/>
              </a:rPr>
              <a:t> Landing place for </a:t>
            </a:r>
            <a:r>
              <a:rPr lang="en-GB" sz="2400" dirty="0">
                <a:solidFill>
                  <a:schemeClr val="bg1"/>
                </a:solidFill>
                <a:ea typeface="+mn-lt"/>
                <a:cs typeface="+mn-lt"/>
              </a:rPr>
              <a:t>significant and meaningful open-source project contributions incl. </a:t>
            </a:r>
            <a:r>
              <a:rPr lang="en-GB" sz="2400" dirty="0" err="1">
                <a:solidFill>
                  <a:schemeClr val="bg1"/>
                </a:solidFill>
                <a:ea typeface="+mn-lt"/>
                <a:cs typeface="+mn-lt"/>
              </a:rPr>
              <a:t>JupyterLab</a:t>
            </a:r>
            <a:r>
              <a:rPr lang="en-GB" sz="2400" dirty="0">
                <a:solidFill>
                  <a:schemeClr val="bg1"/>
                </a:solidFill>
                <a:ea typeface="+mn-lt"/>
                <a:cs typeface="+mn-lt"/>
              </a:rPr>
              <a:t>, Classic, RStudio</a:t>
            </a:r>
            <a:endParaRPr lang="en-US" sz="2400" dirty="0">
              <a:solidFill>
                <a:schemeClr val="bg1"/>
              </a:solidFill>
              <a:ea typeface="+mn-lt"/>
              <a:cs typeface="+mn-lt"/>
            </a:endParaRPr>
          </a:p>
          <a:p>
            <a:pPr marL="222885" indent="-342900">
              <a:lnSpc>
                <a:spcPct val="150000"/>
              </a:lnSpc>
              <a:buClr>
                <a:schemeClr val="accent4">
                  <a:lumMod val="40000"/>
                  <a:lumOff val="60000"/>
                </a:schemeClr>
              </a:buClr>
              <a:buFont typeface="Arial" panose="020B0604020202020204" pitchFamily="34" charset="0"/>
              <a:buChar char="►"/>
            </a:pPr>
            <a:r>
              <a:rPr lang="en-US" sz="2400" dirty="0">
                <a:solidFill>
                  <a:schemeClr val="bg1"/>
                </a:solidFill>
                <a:ea typeface="+mn-lt"/>
                <a:cs typeface="+mn-lt"/>
              </a:rPr>
              <a:t> Good Data &amp; Digital Literacy – facilitating the bridge</a:t>
            </a:r>
          </a:p>
          <a:p>
            <a:pPr indent="-120015">
              <a:lnSpc>
                <a:spcPct val="150000"/>
              </a:lnSpc>
            </a:pPr>
            <a:endParaRPr lang="en-US" sz="2400" dirty="0">
              <a:solidFill>
                <a:schemeClr val="bg1"/>
              </a:solidFill>
              <a:ea typeface="+mn-lt"/>
              <a:cs typeface="+mn-lt"/>
            </a:endParaRPr>
          </a:p>
          <a:p>
            <a:pPr indent="-120015">
              <a:lnSpc>
                <a:spcPct val="150000"/>
              </a:lnSpc>
            </a:pPr>
            <a:endParaRPr lang="en-US" sz="2400" dirty="0">
              <a:solidFill>
                <a:schemeClr val="bg1"/>
              </a:solidFill>
              <a:cs typeface="Arial" panose="020B0604020202020204"/>
            </a:endParaRPr>
          </a:p>
        </p:txBody>
      </p:sp>
      <p:pic>
        <p:nvPicPr>
          <p:cNvPr id="1026" name="Picture 2" descr="R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7294" y="410385"/>
            <a:ext cx="762215" cy="6669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ulia programming langu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7094" y="1323127"/>
            <a:ext cx="843722" cy="5456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0774" y="279748"/>
            <a:ext cx="707734" cy="7500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lysto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38522" y="68431"/>
            <a:ext cx="710001" cy="77528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sage programming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33592" y="1496114"/>
            <a:ext cx="1109436" cy="4326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haskell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78555" y="2004391"/>
            <a:ext cx="777135" cy="548852"/>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python programming language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17666" y="953254"/>
            <a:ext cx="929076" cy="92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43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896" y="166255"/>
            <a:ext cx="10515600" cy="1325563"/>
          </a:xfrm>
        </p:spPr>
        <p:txBody>
          <a:bodyPr/>
          <a:lstStyle/>
          <a:p>
            <a:r>
              <a:rPr lang="en-GB" b="1" dirty="0" err="1">
                <a:solidFill>
                  <a:schemeClr val="bg1"/>
                </a:solidFill>
                <a:latin typeface="Arial" panose="020B0604020202020204" pitchFamily="34" charset="0"/>
                <a:cs typeface="Arial" panose="020B0604020202020204" pitchFamily="34" charset="0"/>
              </a:rPr>
              <a:t>Noteable</a:t>
            </a:r>
            <a:r>
              <a:rPr lang="en-GB" b="1" dirty="0">
                <a:solidFill>
                  <a:schemeClr val="bg1"/>
                </a:solidFill>
                <a:latin typeface="Arial" panose="020B0604020202020204" pitchFamily="34" charset="0"/>
                <a:cs typeface="Arial" panose="020B0604020202020204" pitchFamily="34" charset="0"/>
              </a:rPr>
              <a:t> in application</a:t>
            </a:r>
          </a:p>
        </p:txBody>
      </p:sp>
      <p:sp>
        <p:nvSpPr>
          <p:cNvPr id="3" name="Content Placeholder 2"/>
          <p:cNvSpPr>
            <a:spLocks noGrp="1"/>
          </p:cNvSpPr>
          <p:nvPr>
            <p:ph idx="1"/>
          </p:nvPr>
        </p:nvSpPr>
        <p:spPr>
          <a:xfrm>
            <a:off x="155170" y="1689100"/>
            <a:ext cx="11625945" cy="4351338"/>
          </a:xfrm>
        </p:spPr>
        <p:txBody>
          <a:bodyPr>
            <a:normAutofit/>
          </a:bodyPr>
          <a:lstStyle/>
          <a:p>
            <a:pPr algn="just">
              <a:buClr>
                <a:schemeClr val="accent4">
                  <a:lumMod val="40000"/>
                  <a:lumOff val="60000"/>
                </a:schemeClr>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a:t>
            </a:r>
            <a:r>
              <a:rPr lang="en-GB" sz="1800" dirty="0">
                <a:solidFill>
                  <a:schemeClr val="bg1"/>
                </a:solidFill>
                <a:latin typeface="Arial" panose="020B0604020202020204" pitchFamily="34" charset="0"/>
                <a:cs typeface="Arial" panose="020B0604020202020204" pitchFamily="34" charset="0"/>
              </a:rPr>
              <a:t>Computational notebooks can empower guides for introducing methods to new users and can help researchers reach broader audiences interested in learning from, adapting, and remixing their work. Due to their utility and versatility, the ongoing adoption of computational notebooks in urban planning, analytics, and related geo-computation disciplines should continue into the future.”	</a:t>
            </a:r>
          </a:p>
          <a:p>
            <a:pPr marL="457200" lvl="1" indent="0" algn="just">
              <a:buNone/>
            </a:pPr>
            <a:r>
              <a:rPr lang="en-GB" sz="1400" i="1" dirty="0">
                <a:solidFill>
                  <a:schemeClr val="bg1"/>
                </a:solidFill>
                <a:latin typeface="Arial" panose="020B0604020202020204" pitchFamily="34" charset="0"/>
                <a:cs typeface="Arial" panose="020B0604020202020204" pitchFamily="34" charset="0"/>
              </a:rPr>
              <a:t>                       - Geoff Boeing, Urban planning and spatial analysis professor at University of Southern California</a:t>
            </a:r>
          </a:p>
          <a:p>
            <a:pPr marL="457200" lvl="1" indent="0" algn="just">
              <a:buNone/>
            </a:pPr>
            <a:endParaRPr lang="en-GB" sz="1400" i="1" dirty="0">
              <a:solidFill>
                <a:schemeClr val="bg1"/>
              </a:solidFill>
              <a:latin typeface="Arial" panose="020B0604020202020204" pitchFamily="34" charset="0"/>
              <a:cs typeface="Arial" panose="020B0604020202020204" pitchFamily="34" charset="0"/>
            </a:endParaRPr>
          </a:p>
          <a:p>
            <a:pPr algn="just">
              <a:buClr>
                <a:schemeClr val="accent4">
                  <a:lumMod val="40000"/>
                  <a:lumOff val="60000"/>
                </a:schemeClr>
              </a:buClr>
              <a:buFont typeface="Arial" panose="020B0604020202020204" pitchFamily="34" charset="0"/>
              <a:buChar char="►"/>
            </a:pPr>
            <a:r>
              <a:rPr lang="en-GB" sz="1800" dirty="0" err="1">
                <a:solidFill>
                  <a:schemeClr val="bg1"/>
                </a:solidFill>
                <a:latin typeface="Arial" panose="020B0604020202020204" pitchFamily="34" charset="0"/>
                <a:cs typeface="Arial" panose="020B0604020202020204" pitchFamily="34" charset="0"/>
              </a:rPr>
              <a:t>Jupyter</a:t>
            </a:r>
            <a:r>
              <a:rPr lang="en-GB" sz="1800" dirty="0">
                <a:solidFill>
                  <a:schemeClr val="bg1"/>
                </a:solidFill>
                <a:latin typeface="Arial" panose="020B0604020202020204" pitchFamily="34" charset="0"/>
                <a:cs typeface="Arial" panose="020B0604020202020204" pitchFamily="34" charset="0"/>
              </a:rPr>
              <a:t> Notebooks are a highly beneficial tool for modern data analysis and for creating reproducible workflows, both for web-based access of large data and its effective manipulation and data visualisation with </a:t>
            </a:r>
            <a:r>
              <a:rPr lang="en-GB" sz="1800" dirty="0" err="1">
                <a:solidFill>
                  <a:schemeClr val="bg1"/>
                </a:solidFill>
                <a:latin typeface="Arial" panose="020B0604020202020204" pitchFamily="34" charset="0"/>
                <a:cs typeface="Arial" panose="020B0604020202020204" pitchFamily="34" charset="0"/>
              </a:rPr>
              <a:t>bokeh</a:t>
            </a:r>
            <a:r>
              <a:rPr lang="en-GB" sz="1800" dirty="0">
                <a:solidFill>
                  <a:schemeClr val="bg1"/>
                </a:solidFill>
                <a:latin typeface="Arial" panose="020B0604020202020204" pitchFamily="34" charset="0"/>
                <a:cs typeface="Arial" panose="020B0604020202020204" pitchFamily="34" charset="0"/>
              </a:rPr>
              <a:t> or </a:t>
            </a:r>
            <a:r>
              <a:rPr lang="en-GB" sz="1800" dirty="0" err="1">
                <a:solidFill>
                  <a:schemeClr val="bg1"/>
                </a:solidFill>
                <a:latin typeface="Arial" panose="020B0604020202020204" pitchFamily="34" charset="0"/>
                <a:cs typeface="Arial" panose="020B0604020202020204" pitchFamily="34" charset="0"/>
              </a:rPr>
              <a:t>jupyter</a:t>
            </a:r>
            <a:r>
              <a:rPr lang="en-GB" sz="1800" dirty="0">
                <a:solidFill>
                  <a:schemeClr val="bg1"/>
                </a:solidFill>
                <a:latin typeface="Arial" panose="020B0604020202020204" pitchFamily="34" charset="0"/>
                <a:cs typeface="Arial" panose="020B0604020202020204" pitchFamily="34" charset="0"/>
              </a:rPr>
              <a:t> widgets.</a:t>
            </a:r>
          </a:p>
          <a:p>
            <a:pPr marL="1371600" lvl="3" indent="0" algn="just">
              <a:buNone/>
            </a:pPr>
            <a:r>
              <a:rPr lang="en-GB" sz="1400" dirty="0">
                <a:solidFill>
                  <a:schemeClr val="bg1"/>
                </a:solidFill>
                <a:latin typeface="Arial" panose="020B0604020202020204" pitchFamily="34" charset="0"/>
                <a:cs typeface="Arial" panose="020B0604020202020204" pitchFamily="34" charset="0"/>
              </a:rPr>
              <a:t>     - </a:t>
            </a:r>
            <a:r>
              <a:rPr lang="en-GB" sz="1400" i="1" dirty="0">
                <a:solidFill>
                  <a:schemeClr val="bg1"/>
                </a:solidFill>
                <a:latin typeface="Arial" panose="020B0604020202020204" pitchFamily="34" charset="0"/>
                <a:cs typeface="Arial" panose="020B0604020202020204" pitchFamily="34" charset="0"/>
              </a:rPr>
              <a:t>Julia </a:t>
            </a:r>
            <a:r>
              <a:rPr lang="en-GB" sz="1400" i="1" dirty="0" err="1">
                <a:solidFill>
                  <a:schemeClr val="bg1"/>
                </a:solidFill>
                <a:latin typeface="Arial" panose="020B0604020202020204" pitchFamily="34" charset="0"/>
                <a:cs typeface="Arial" panose="020B0604020202020204" pitchFamily="34" charset="0"/>
              </a:rPr>
              <a:t>Wagemann</a:t>
            </a:r>
            <a:r>
              <a:rPr lang="en-GB" sz="1400" i="1" dirty="0">
                <a:solidFill>
                  <a:schemeClr val="bg1"/>
                </a:solidFill>
                <a:latin typeface="Arial" panose="020B0604020202020204" pitchFamily="34" charset="0"/>
                <a:cs typeface="Arial" panose="020B0604020202020204" pitchFamily="34" charset="0"/>
              </a:rPr>
              <a:t>, Co-Founder, Geospatial Women</a:t>
            </a:r>
          </a:p>
          <a:p>
            <a:pPr marL="1371600" lvl="3" indent="0" algn="just">
              <a:buNone/>
            </a:pPr>
            <a:endParaRPr lang="en-GB" sz="1400" i="1" dirty="0">
              <a:solidFill>
                <a:schemeClr val="bg1"/>
              </a:solidFill>
              <a:latin typeface="Arial" panose="020B0604020202020204" pitchFamily="34" charset="0"/>
              <a:cs typeface="Arial" panose="020B0604020202020204" pitchFamily="34" charset="0"/>
            </a:endParaRPr>
          </a:p>
          <a:p>
            <a:pPr algn="just">
              <a:buClr>
                <a:schemeClr val="accent4">
                  <a:lumMod val="40000"/>
                  <a:lumOff val="60000"/>
                </a:schemeClr>
              </a:buClr>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Abstract </a:t>
            </a:r>
            <a:r>
              <a:rPr lang="en-GB" sz="1800" dirty="0" err="1">
                <a:solidFill>
                  <a:schemeClr val="bg1"/>
                </a:solidFill>
                <a:latin typeface="Arial" panose="020B0604020202020204" pitchFamily="34" charset="0"/>
                <a:cs typeface="Arial" panose="020B0604020202020204" pitchFamily="34" charset="0"/>
              </a:rPr>
              <a:t>Jupyter</a:t>
            </a:r>
            <a:r>
              <a:rPr lang="en-GB" sz="1800" dirty="0">
                <a:solidFill>
                  <a:schemeClr val="bg1"/>
                </a:solidFill>
                <a:latin typeface="Arial" panose="020B0604020202020204" pitchFamily="34" charset="0"/>
                <a:cs typeface="Arial" panose="020B0604020202020204" pitchFamily="34" charset="0"/>
              </a:rPr>
              <a:t> Notebooks benefit data analysis in multiple ways since data access, manipulation and (interactive) visualisation can be combined in one workflow and programming environment.</a:t>
            </a:r>
          </a:p>
          <a:p>
            <a:pPr marL="1371600" lvl="3" indent="0" algn="just">
              <a:buNone/>
            </a:pPr>
            <a:r>
              <a:rPr lang="en-GB" sz="1400" dirty="0">
                <a:solidFill>
                  <a:schemeClr val="bg1"/>
                </a:solidFill>
                <a:latin typeface="Arial" panose="020B0604020202020204" pitchFamily="34" charset="0"/>
                <a:cs typeface="Arial" panose="020B0604020202020204" pitchFamily="34" charset="0"/>
              </a:rPr>
              <a:t>     </a:t>
            </a:r>
            <a:r>
              <a:rPr lang="en-GB" sz="1400" i="1" dirty="0">
                <a:solidFill>
                  <a:schemeClr val="bg1"/>
                </a:solidFill>
                <a:latin typeface="Arial" panose="020B0604020202020204" pitchFamily="34" charset="0"/>
                <a:cs typeface="Arial" panose="020B0604020202020204" pitchFamily="34" charset="0"/>
              </a:rPr>
              <a:t>- Stephan Siemen, Head of Development Section Forecast Department, European Centre for Medium-Range Weather Forecasts</a:t>
            </a:r>
          </a:p>
        </p:txBody>
      </p:sp>
      <p:sp>
        <p:nvSpPr>
          <p:cNvPr id="4" name="Footer Placeholder 3"/>
          <p:cNvSpPr>
            <a:spLocks noGrp="1"/>
          </p:cNvSpPr>
          <p:nvPr>
            <p:ph type="ftr" sz="quarter" idx="11"/>
          </p:nvPr>
        </p:nvSpPr>
        <p:spPr/>
        <p:txBody>
          <a:bodyPr/>
          <a:lstStyle/>
          <a:p>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176963"/>
            <a:ext cx="12192001" cy="681037"/>
          </a:xfrm>
          <a:prstGeom prst="rect">
            <a:avLst/>
          </a:prstGeom>
        </p:spPr>
      </p:pic>
    </p:spTree>
    <p:extLst>
      <p:ext uri="{BB962C8B-B14F-4D97-AF65-F5344CB8AC3E}">
        <p14:creationId xmlns:p14="http://schemas.microsoft.com/office/powerpoint/2010/main" val="179724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3644" y="246566"/>
            <a:ext cx="10515600" cy="1325563"/>
          </a:xfrm>
        </p:spPr>
        <p:txBody>
          <a:bodyPr/>
          <a:lstStyle/>
          <a:p>
            <a:r>
              <a:rPr lang="en-GB" b="1" dirty="0" err="1">
                <a:solidFill>
                  <a:schemeClr val="bg1"/>
                </a:solidFill>
                <a:latin typeface="Arial" panose="020B0604020202020204" pitchFamily="34" charset="0"/>
                <a:cs typeface="Arial" panose="020B0604020202020204" pitchFamily="34" charset="0"/>
              </a:rPr>
              <a:t>Noteable</a:t>
            </a:r>
            <a:r>
              <a:rPr lang="en-GB" b="1" dirty="0">
                <a:solidFill>
                  <a:schemeClr val="bg1"/>
                </a:solidFill>
                <a:latin typeface="Arial" panose="020B0604020202020204" pitchFamily="34" charset="0"/>
                <a:cs typeface="Arial" panose="020B0604020202020204" pitchFamily="34" charset="0"/>
              </a:rPr>
              <a:t> for Researchers</a:t>
            </a:r>
          </a:p>
        </p:txBody>
      </p:sp>
      <p:sp>
        <p:nvSpPr>
          <p:cNvPr id="4" name="Footer Placeholder 3"/>
          <p:cNvSpPr>
            <a:spLocks noGrp="1"/>
          </p:cNvSpPr>
          <p:nvPr>
            <p:ph type="ftr" sz="quarter" idx="11"/>
          </p:nvPr>
        </p:nvSpPr>
        <p:spPr/>
        <p:txBody>
          <a:bodyPr/>
          <a:lstStyle/>
          <a:p>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176963"/>
            <a:ext cx="12192001" cy="681037"/>
          </a:xfrm>
          <a:prstGeom prst="rect">
            <a:avLst/>
          </a:prstGeom>
        </p:spPr>
      </p:pic>
      <p:sp>
        <p:nvSpPr>
          <p:cNvPr id="7" name="Content Placeholder 2">
            <a:extLst>
              <a:ext uri="{FF2B5EF4-FFF2-40B4-BE49-F238E27FC236}">
                <a16:creationId xmlns:a16="http://schemas.microsoft.com/office/drawing/2014/main" id="{4FFFEDFA-C158-4D27-A9B3-EDE5E2513C55}"/>
              </a:ext>
            </a:extLst>
          </p:cNvPr>
          <p:cNvSpPr>
            <a:spLocks noGrp="1"/>
          </p:cNvSpPr>
          <p:nvPr>
            <p:ph idx="1"/>
          </p:nvPr>
        </p:nvSpPr>
        <p:spPr>
          <a:xfrm>
            <a:off x="115097" y="1417792"/>
            <a:ext cx="7271657" cy="4351337"/>
          </a:xfrm>
        </p:spPr>
        <p:txBody>
          <a:bodyPr vert="horz" lIns="91440" tIns="45720" rIns="91440" bIns="45720" rtlCol="0"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indent="-120015">
              <a:lnSpc>
                <a:spcPct val="150000"/>
              </a:lnSpc>
            </a:pPr>
            <a:r>
              <a:rPr lang="en-US" sz="2400" dirty="0">
                <a:solidFill>
                  <a:schemeClr val="bg1"/>
                </a:solidFill>
                <a:ea typeface="+mn-lt"/>
                <a:cs typeface="+mn-lt"/>
              </a:rPr>
              <a:t> Lower barriers to reproducibility</a:t>
            </a:r>
          </a:p>
          <a:p>
            <a:pPr indent="-120015">
              <a:lnSpc>
                <a:spcPct val="150000"/>
              </a:lnSpc>
            </a:pPr>
            <a:r>
              <a:rPr lang="en-US" sz="2400" dirty="0">
                <a:solidFill>
                  <a:schemeClr val="bg1"/>
                </a:solidFill>
                <a:ea typeface="+mn-lt"/>
                <a:cs typeface="+mn-lt"/>
              </a:rPr>
              <a:t> Provides the tools for an effective notebook lifecycle </a:t>
            </a:r>
          </a:p>
          <a:p>
            <a:pPr indent="-120015">
              <a:lnSpc>
                <a:spcPct val="150000"/>
              </a:lnSpc>
            </a:pPr>
            <a:endParaRPr lang="en-US" sz="2400" dirty="0">
              <a:solidFill>
                <a:schemeClr val="bg1"/>
              </a:solidFill>
              <a:cs typeface="Arial" panose="020B0604020202020204"/>
            </a:endParaRPr>
          </a:p>
        </p:txBody>
      </p:sp>
      <p:pic>
        <p:nvPicPr>
          <p:cNvPr id="1026" name="Picture 2" descr="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4254" y="3770954"/>
            <a:ext cx="762215" cy="6669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ulia programming langu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4054" y="4683696"/>
            <a:ext cx="843722" cy="5456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7536" y="3829258"/>
            <a:ext cx="707734" cy="7500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lysto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5482" y="3429000"/>
            <a:ext cx="710001" cy="77528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sage programming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0552" y="4856683"/>
            <a:ext cx="1109436" cy="4326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haskell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85515" y="5364960"/>
            <a:ext cx="777135" cy="548852"/>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python programming language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24626" y="4313823"/>
            <a:ext cx="929076" cy="929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4339" y="2701417"/>
            <a:ext cx="5448521" cy="3461950"/>
          </a:xfrm>
          <a:prstGeom prst="rect">
            <a:avLst/>
          </a:prstGeom>
        </p:spPr>
      </p:pic>
    </p:spTree>
    <p:extLst>
      <p:ext uri="{BB962C8B-B14F-4D97-AF65-F5344CB8AC3E}">
        <p14:creationId xmlns:p14="http://schemas.microsoft.com/office/powerpoint/2010/main" val="3566168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394" y="66221"/>
            <a:ext cx="11256424" cy="1325563"/>
          </a:xfrm>
        </p:spPr>
        <p:txBody>
          <a:bodyPr/>
          <a:lstStyle/>
          <a:p>
            <a:r>
              <a:rPr lang="en-GB" b="1" dirty="0">
                <a:solidFill>
                  <a:schemeClr val="bg1"/>
                </a:solidFill>
                <a:latin typeface="Arial" panose="020B0604020202020204" pitchFamily="34" charset="0"/>
                <a:cs typeface="Arial" panose="020B0604020202020204" pitchFamily="34" charset="0"/>
              </a:rPr>
              <a:t>Accessing </a:t>
            </a:r>
            <a:r>
              <a:rPr lang="en-GB" b="1" dirty="0" err="1">
                <a:solidFill>
                  <a:schemeClr val="bg1"/>
                </a:solidFill>
                <a:latin typeface="Arial" panose="020B0604020202020204" pitchFamily="34" charset="0"/>
                <a:cs typeface="Arial" panose="020B0604020202020204" pitchFamily="34" charset="0"/>
              </a:rPr>
              <a:t>Noteable</a:t>
            </a:r>
            <a:r>
              <a:rPr lang="en-GB" b="1" dirty="0">
                <a:solidFill>
                  <a:schemeClr val="bg1"/>
                </a:solidFill>
                <a:latin typeface="Arial" panose="020B0604020202020204" pitchFamily="34" charset="0"/>
                <a:cs typeface="Arial" panose="020B0604020202020204" pitchFamily="34" charset="0"/>
              </a:rPr>
              <a:t> for research </a:t>
            </a:r>
          </a:p>
        </p:txBody>
      </p:sp>
      <p:sp>
        <p:nvSpPr>
          <p:cNvPr id="3" name="Content Placeholder 2"/>
          <p:cNvSpPr>
            <a:spLocks noGrp="1"/>
          </p:cNvSpPr>
          <p:nvPr>
            <p:ph idx="1"/>
          </p:nvPr>
        </p:nvSpPr>
        <p:spPr>
          <a:xfrm>
            <a:off x="79365" y="1138303"/>
            <a:ext cx="11860482" cy="5026110"/>
          </a:xfrm>
        </p:spPr>
        <p:txBody>
          <a:bodyPr>
            <a:normAutofit fontScale="92500" lnSpcReduction="10000"/>
          </a:bodyPr>
          <a:lstStyle/>
          <a:p>
            <a:pPr marL="565576" lvl="1" indent="0">
              <a:buClr>
                <a:schemeClr val="accent4">
                  <a:lumMod val="40000"/>
                  <a:lumOff val="60000"/>
                </a:schemeClr>
              </a:buClr>
              <a:buNone/>
            </a:pPr>
            <a:endParaRPr lang="en-US" sz="1800" dirty="0">
              <a:solidFill>
                <a:schemeClr val="bg1"/>
              </a:solidFill>
              <a:latin typeface="Arial" panose="020B0604020202020204" pitchFamily="34" charset="0"/>
              <a:cs typeface="Arial" panose="020B0604020202020204" pitchFamily="34" charset="0"/>
            </a:endParaRPr>
          </a:p>
          <a:p>
            <a:pPr marL="908476" lvl="1" indent="-342900">
              <a:buClr>
                <a:schemeClr val="accent4">
                  <a:lumMod val="40000"/>
                  <a:lumOff val="60000"/>
                </a:schemeClr>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All course members work in same environments, less set up</a:t>
            </a:r>
          </a:p>
          <a:p>
            <a:pPr marL="908476" lvl="1" indent="-342900">
              <a:buClr>
                <a:schemeClr val="accent4">
                  <a:lumMod val="40000"/>
                  <a:lumOff val="60000"/>
                </a:schemeClr>
              </a:buClr>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908476" lvl="1" indent="-342900">
              <a:buClr>
                <a:schemeClr val="accent4">
                  <a:lumMod val="40000"/>
                  <a:lumOff val="60000"/>
                </a:schemeClr>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Able to expand class sizes and be more flexible in where classes held</a:t>
            </a:r>
          </a:p>
          <a:p>
            <a:pPr marL="908476" lvl="1" indent="-342900">
              <a:buClr>
                <a:schemeClr val="accent4">
                  <a:lumMod val="40000"/>
                  <a:lumOff val="60000"/>
                </a:schemeClr>
              </a:buClr>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908476" lvl="1" indent="-342900">
              <a:buClr>
                <a:schemeClr val="accent4">
                  <a:lumMod val="40000"/>
                  <a:lumOff val="60000"/>
                </a:schemeClr>
              </a:buClr>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Easiest way to get started with geospatial </a:t>
            </a:r>
            <a:r>
              <a:rPr lang="en-GB" sz="1800" dirty="0" err="1">
                <a:solidFill>
                  <a:schemeClr val="bg1"/>
                </a:solidFill>
                <a:latin typeface="Arial" panose="020B0604020202020204" pitchFamily="34" charset="0"/>
                <a:cs typeface="Arial" panose="020B0604020202020204" pitchFamily="34" charset="0"/>
              </a:rPr>
              <a:t>modeling</a:t>
            </a:r>
            <a:r>
              <a:rPr lang="en-GB" sz="1800" dirty="0">
                <a:solidFill>
                  <a:schemeClr val="bg1"/>
                </a:solidFill>
                <a:latin typeface="Arial" panose="020B0604020202020204" pitchFamily="34" charset="0"/>
                <a:cs typeface="Arial" panose="020B0604020202020204" pitchFamily="34" charset="0"/>
              </a:rPr>
              <a:t> and analysis with </a:t>
            </a:r>
            <a:r>
              <a:rPr lang="en-GB" sz="1800" u="sng" dirty="0">
                <a:solidFill>
                  <a:schemeClr val="accent4">
                    <a:lumMod val="60000"/>
                    <a:lumOff val="40000"/>
                  </a:schemeClr>
                </a:solidFill>
                <a:latin typeface="Arial" panose="020B0604020202020204" pitchFamily="34" charset="0"/>
                <a:cs typeface="Arial" panose="020B0604020202020204" pitchFamily="34" charset="0"/>
                <a:hlinkClick r:id="rId2"/>
              </a:rPr>
              <a:t>docker image</a:t>
            </a:r>
            <a:r>
              <a:rPr lang="en-GB" sz="1800" u="sng" dirty="0">
                <a:solidFill>
                  <a:schemeClr val="accent4">
                    <a:lumMod val="60000"/>
                    <a:lumOff val="40000"/>
                  </a:schemeClr>
                </a:solidFill>
                <a:latin typeface="Arial" panose="020B0604020202020204" pitchFamily="34" charset="0"/>
                <a:cs typeface="Arial" panose="020B0604020202020204" pitchFamily="34" charset="0"/>
              </a:rPr>
              <a:t>s</a:t>
            </a:r>
            <a:r>
              <a:rPr lang="en-GB" sz="1800" dirty="0">
                <a:solidFill>
                  <a:schemeClr val="bg1"/>
                </a:solidFill>
                <a:latin typeface="Arial" panose="020B0604020202020204" pitchFamily="34" charset="0"/>
                <a:cs typeface="Arial" panose="020B0604020202020204" pitchFamily="34" charset="0"/>
              </a:rPr>
              <a:t> and example/tutorial </a:t>
            </a:r>
            <a:r>
              <a:rPr lang="en-GB" sz="1800" u="sng" dirty="0" err="1">
                <a:solidFill>
                  <a:schemeClr val="bg1">
                    <a:lumMod val="95000"/>
                  </a:schemeClr>
                </a:solidFill>
                <a:latin typeface="Arial" panose="020B0604020202020204" pitchFamily="34" charset="0"/>
                <a:cs typeface="Arial" panose="020B0604020202020204" pitchFamily="34" charset="0"/>
                <a:hlinkClick r:id="rId3"/>
              </a:rPr>
              <a:t>Jupyter</a:t>
            </a:r>
            <a:r>
              <a:rPr lang="en-GB" sz="1800" u="sng" dirty="0">
                <a:solidFill>
                  <a:schemeClr val="bg1">
                    <a:lumMod val="95000"/>
                  </a:schemeClr>
                </a:solidFill>
                <a:latin typeface="Arial" panose="020B0604020202020204" pitchFamily="34" charset="0"/>
                <a:cs typeface="Arial" panose="020B0604020202020204" pitchFamily="34" charset="0"/>
                <a:hlinkClick r:id="rId3"/>
              </a:rPr>
              <a:t> notebooks</a:t>
            </a:r>
            <a:r>
              <a:rPr lang="en-GB" sz="1800" u="sng" dirty="0">
                <a:solidFill>
                  <a:schemeClr val="bg1">
                    <a:lumMod val="95000"/>
                  </a:schemeClr>
                </a:solidFill>
                <a:latin typeface="Arial" panose="020B0604020202020204" pitchFamily="34" charset="0"/>
                <a:cs typeface="Arial" panose="020B0604020202020204" pitchFamily="34" charset="0"/>
              </a:rPr>
              <a:t> </a:t>
            </a:r>
          </a:p>
          <a:p>
            <a:pPr marL="908476" lvl="1" indent="-342900">
              <a:buClr>
                <a:schemeClr val="accent4">
                  <a:lumMod val="40000"/>
                  <a:lumOff val="60000"/>
                </a:schemeClr>
              </a:buClr>
              <a:buFont typeface="Arial" panose="020B0604020202020204" pitchFamily="34" charset="0"/>
              <a:buChar char="►"/>
            </a:pPr>
            <a:endParaRPr lang="en-GB" sz="1800" u="sng" dirty="0">
              <a:solidFill>
                <a:schemeClr val="bg1">
                  <a:lumMod val="95000"/>
                </a:schemeClr>
              </a:solidFill>
              <a:latin typeface="Arial" panose="020B0604020202020204" pitchFamily="34" charset="0"/>
              <a:cs typeface="Arial" panose="020B0604020202020204" pitchFamily="34" charset="0"/>
            </a:endParaRPr>
          </a:p>
          <a:p>
            <a:pPr marL="908476" lvl="1" indent="-342900">
              <a:buClr>
                <a:schemeClr val="accent4">
                  <a:lumMod val="40000"/>
                  <a:lumOff val="60000"/>
                </a:schemeClr>
              </a:buClr>
              <a:buFont typeface="Arial" panose="020B0604020202020204" pitchFamily="34" charset="0"/>
              <a:buChar char="►"/>
            </a:pPr>
            <a:r>
              <a:rPr lang="en-GB" sz="1800" dirty="0">
                <a:solidFill>
                  <a:schemeClr val="bg1">
                    <a:lumMod val="95000"/>
                  </a:schemeClr>
                </a:solidFill>
                <a:latin typeface="Arial" panose="020B0604020202020204" pitchFamily="34" charset="0"/>
                <a:cs typeface="Arial" panose="020B0604020202020204" pitchFamily="34" charset="0"/>
              </a:rPr>
              <a:t>No installation required, access with browser</a:t>
            </a:r>
          </a:p>
          <a:p>
            <a:pPr marL="908476" lvl="1" indent="-342900">
              <a:buClr>
                <a:schemeClr val="accent4">
                  <a:lumMod val="40000"/>
                  <a:lumOff val="60000"/>
                </a:schemeClr>
              </a:buClr>
              <a:buFont typeface="Arial" panose="020B0604020202020204" pitchFamily="34" charset="0"/>
              <a:buChar char="►"/>
            </a:pPr>
            <a:endParaRPr lang="en-GB" sz="1800" dirty="0">
              <a:solidFill>
                <a:schemeClr val="bg1">
                  <a:lumMod val="95000"/>
                </a:schemeClr>
              </a:solidFill>
              <a:latin typeface="Arial" panose="020B0604020202020204" pitchFamily="34" charset="0"/>
              <a:cs typeface="Arial" panose="020B0604020202020204" pitchFamily="34" charset="0"/>
            </a:endParaRPr>
          </a:p>
          <a:p>
            <a:pPr marL="908476" lvl="1" indent="-342900">
              <a:buClr>
                <a:schemeClr val="accent4">
                  <a:lumMod val="40000"/>
                  <a:lumOff val="60000"/>
                </a:schemeClr>
              </a:buClr>
              <a:buFont typeface="Arial" panose="020B0604020202020204" pitchFamily="34" charset="0"/>
              <a:buChar char="►"/>
            </a:pPr>
            <a:r>
              <a:rPr lang="en-GB" sz="1800" dirty="0">
                <a:solidFill>
                  <a:schemeClr val="bg1">
                    <a:lumMod val="95000"/>
                  </a:schemeClr>
                </a:solidFill>
                <a:latin typeface="Arial" panose="020B0604020202020204" pitchFamily="34" charset="0"/>
                <a:cs typeface="Arial" panose="020B0604020202020204" pitchFamily="34" charset="0"/>
              </a:rPr>
              <a:t>Managed environment with support from the </a:t>
            </a:r>
            <a:r>
              <a:rPr lang="en-GB" sz="1800" dirty="0" err="1">
                <a:solidFill>
                  <a:schemeClr val="bg1">
                    <a:lumMod val="95000"/>
                  </a:schemeClr>
                </a:solidFill>
                <a:latin typeface="Arial" panose="020B0604020202020204" pitchFamily="34" charset="0"/>
                <a:cs typeface="Arial" panose="020B0604020202020204" pitchFamily="34" charset="0"/>
              </a:rPr>
              <a:t>Universityi’s</a:t>
            </a:r>
            <a:r>
              <a:rPr lang="en-GB" sz="1800" dirty="0">
                <a:solidFill>
                  <a:schemeClr val="bg1">
                    <a:lumMod val="95000"/>
                  </a:schemeClr>
                </a:solidFill>
                <a:latin typeface="Arial" panose="020B0604020202020204" pitchFamily="34" charset="0"/>
                <a:cs typeface="Arial" panose="020B0604020202020204" pitchFamily="34" charset="0"/>
              </a:rPr>
              <a:t> centre for digital expertise EDINA</a:t>
            </a:r>
          </a:p>
          <a:p>
            <a:pPr marL="908476" lvl="1" indent="-342900">
              <a:buClr>
                <a:schemeClr val="accent4">
                  <a:lumMod val="40000"/>
                  <a:lumOff val="60000"/>
                </a:schemeClr>
              </a:buClr>
              <a:buFont typeface="Arial" panose="020B0604020202020204" pitchFamily="34" charset="0"/>
              <a:buChar char="►"/>
            </a:pPr>
            <a:endParaRPr lang="en-GB" sz="1800" dirty="0">
              <a:solidFill>
                <a:schemeClr val="bg1">
                  <a:lumMod val="95000"/>
                </a:schemeClr>
              </a:solidFill>
              <a:latin typeface="Arial" panose="020B0604020202020204" pitchFamily="34" charset="0"/>
              <a:cs typeface="Arial" panose="020B0604020202020204" pitchFamily="34" charset="0"/>
            </a:endParaRPr>
          </a:p>
          <a:p>
            <a:pPr marL="908476" lvl="1" indent="-342900">
              <a:buClr>
                <a:schemeClr val="accent4">
                  <a:lumMod val="40000"/>
                  <a:lumOff val="60000"/>
                </a:schemeClr>
              </a:buClr>
              <a:buFont typeface="Arial" panose="020B0604020202020204" pitchFamily="34" charset="0"/>
              <a:buChar char="►"/>
            </a:pPr>
            <a:r>
              <a:rPr lang="en-GB" sz="1800" dirty="0">
                <a:solidFill>
                  <a:schemeClr val="bg1">
                    <a:lumMod val="95000"/>
                  </a:schemeClr>
                </a:solidFill>
                <a:latin typeface="Arial" panose="020B0604020202020204" pitchFamily="34" charset="0"/>
                <a:cs typeface="Arial" panose="020B0604020202020204" pitchFamily="34" charset="0"/>
              </a:rPr>
              <a:t>Easily switch between containers</a:t>
            </a:r>
          </a:p>
          <a:p>
            <a:pPr marL="908476" lvl="1" indent="-342900">
              <a:buClr>
                <a:schemeClr val="accent4">
                  <a:lumMod val="40000"/>
                  <a:lumOff val="60000"/>
                </a:schemeClr>
              </a:buClr>
              <a:buFont typeface="Arial" panose="020B0604020202020204" pitchFamily="34" charset="0"/>
              <a:buChar char="►"/>
            </a:pPr>
            <a:endParaRPr lang="en-GB" sz="1800" dirty="0">
              <a:solidFill>
                <a:schemeClr val="bg1">
                  <a:lumMod val="95000"/>
                </a:schemeClr>
              </a:solidFill>
              <a:latin typeface="Arial" panose="020B0604020202020204" pitchFamily="34" charset="0"/>
              <a:cs typeface="Arial" panose="020B0604020202020204" pitchFamily="34" charset="0"/>
            </a:endParaRPr>
          </a:p>
          <a:p>
            <a:pPr marL="908476" lvl="1" indent="-342900">
              <a:buClr>
                <a:schemeClr val="accent4">
                  <a:lumMod val="40000"/>
                  <a:lumOff val="60000"/>
                </a:schemeClr>
              </a:buClr>
              <a:buFont typeface="Arial" panose="020B0604020202020204" pitchFamily="34" charset="0"/>
              <a:buChar char="►"/>
            </a:pPr>
            <a:r>
              <a:rPr lang="en-GB" sz="1800" dirty="0">
                <a:solidFill>
                  <a:schemeClr val="bg1">
                    <a:lumMod val="95000"/>
                  </a:schemeClr>
                </a:solidFill>
                <a:latin typeface="Arial" panose="020B0604020202020204" pitchFamily="34" charset="0"/>
                <a:cs typeface="Arial" panose="020B0604020202020204" pitchFamily="34" charset="0"/>
              </a:rPr>
              <a:t>We extend the </a:t>
            </a:r>
            <a:r>
              <a:rPr lang="en-GB" sz="1800" dirty="0" err="1">
                <a:solidFill>
                  <a:schemeClr val="bg1">
                    <a:lumMod val="95000"/>
                  </a:schemeClr>
                </a:solidFill>
                <a:latin typeface="Arial" panose="020B0604020202020204" pitchFamily="34" charset="0"/>
                <a:cs typeface="Arial" panose="020B0604020202020204" pitchFamily="34" charset="0"/>
              </a:rPr>
              <a:t>Jupyter</a:t>
            </a:r>
            <a:r>
              <a:rPr lang="en-GB" sz="1800" dirty="0">
                <a:solidFill>
                  <a:schemeClr val="bg1">
                    <a:lumMod val="95000"/>
                  </a:schemeClr>
                </a:solidFill>
                <a:latin typeface="Arial" panose="020B0604020202020204" pitchFamily="34" charset="0"/>
                <a:cs typeface="Arial" panose="020B0604020202020204" pitchFamily="34" charset="0"/>
              </a:rPr>
              <a:t> Notebook platform to enable users to run interactive notebooks on the cloud resource – accessible online through </a:t>
            </a:r>
            <a:r>
              <a:rPr lang="en-GB" sz="1800" dirty="0" err="1">
                <a:solidFill>
                  <a:schemeClr val="bg1">
                    <a:lumMod val="95000"/>
                  </a:schemeClr>
                </a:solidFill>
                <a:latin typeface="Arial" panose="020B0604020202020204" pitchFamily="34" charset="0"/>
                <a:cs typeface="Arial" panose="020B0604020202020204" pitchFamily="34" charset="0"/>
              </a:rPr>
              <a:t>UoE</a:t>
            </a:r>
            <a:r>
              <a:rPr lang="en-GB" sz="1800" dirty="0">
                <a:solidFill>
                  <a:schemeClr val="bg1">
                    <a:lumMod val="95000"/>
                  </a:schemeClr>
                </a:solidFill>
                <a:latin typeface="Arial" panose="020B0604020202020204" pitchFamily="34" charset="0"/>
                <a:cs typeface="Arial" panose="020B0604020202020204" pitchFamily="34" charset="0"/>
              </a:rPr>
              <a:t> portal</a:t>
            </a:r>
          </a:p>
          <a:p>
            <a:pPr marL="908476" lvl="1" indent="-342900">
              <a:buClr>
                <a:schemeClr val="accent4">
                  <a:lumMod val="40000"/>
                  <a:lumOff val="60000"/>
                </a:schemeClr>
              </a:buClr>
              <a:buFont typeface="Arial" panose="020B0604020202020204" pitchFamily="34" charset="0"/>
              <a:buChar char="►"/>
            </a:pPr>
            <a:endParaRPr lang="en-GB" sz="1800" dirty="0">
              <a:solidFill>
                <a:schemeClr val="bg1">
                  <a:lumMod val="95000"/>
                </a:schemeClr>
              </a:solidFill>
              <a:latin typeface="Arial" panose="020B0604020202020204" pitchFamily="34" charset="0"/>
              <a:cs typeface="Arial" panose="020B0604020202020204" pitchFamily="34" charset="0"/>
            </a:endParaRPr>
          </a:p>
          <a:p>
            <a:pPr marL="908476" lvl="1" indent="-342900">
              <a:buClr>
                <a:schemeClr val="accent4">
                  <a:lumMod val="40000"/>
                  <a:lumOff val="60000"/>
                </a:schemeClr>
              </a:buClr>
              <a:buFont typeface="Arial" panose="020B0604020202020204" pitchFamily="34" charset="0"/>
              <a:buChar char="►"/>
            </a:pPr>
            <a:r>
              <a:rPr lang="en-GB" sz="1800" dirty="0" err="1">
                <a:solidFill>
                  <a:schemeClr val="bg1"/>
                </a:solidFill>
                <a:latin typeface="Arial" panose="020B0604020202020204" pitchFamily="34" charset="0"/>
                <a:cs typeface="Arial" panose="020B0604020202020204" pitchFamily="34" charset="0"/>
              </a:rPr>
              <a:t>Noteable</a:t>
            </a:r>
            <a:r>
              <a:rPr lang="en-GB" sz="1800" dirty="0">
                <a:solidFill>
                  <a:schemeClr val="bg1"/>
                </a:solidFill>
                <a:latin typeface="Arial" panose="020B0604020202020204" pitchFamily="34" charset="0"/>
                <a:cs typeface="Arial" panose="020B0604020202020204" pitchFamily="34" charset="0"/>
              </a:rPr>
              <a:t> Notebooks are ideal for displaying your workflows</a:t>
            </a:r>
          </a:p>
          <a:p>
            <a:pPr marL="565576" lvl="1" indent="0">
              <a:buClr>
                <a:schemeClr val="accent4">
                  <a:lumMod val="40000"/>
                  <a:lumOff val="60000"/>
                </a:schemeClr>
              </a:buClr>
              <a:buNone/>
            </a:pPr>
            <a:endParaRPr lang="en-GB" sz="1800" u="sng" dirty="0">
              <a:solidFill>
                <a:schemeClr val="bg1"/>
              </a:solidFill>
              <a:latin typeface="Arial" panose="020B0604020202020204" pitchFamily="34" charset="0"/>
              <a:cs typeface="Arial" panose="020B0604020202020204" pitchFamily="34" charset="0"/>
            </a:endParaRPr>
          </a:p>
          <a:p>
            <a:pPr lvl="1" indent="-120224"/>
            <a:endParaRPr lang="en-US" sz="1600" dirty="0">
              <a:solidFill>
                <a:schemeClr val="bg1">
                  <a:lumMod val="95000"/>
                </a:schemeClr>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GB"/>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176963"/>
            <a:ext cx="12192001" cy="681037"/>
          </a:xfrm>
          <a:prstGeom prst="rect">
            <a:avLst/>
          </a:prstGeom>
        </p:spPr>
      </p:pic>
      <p:sp>
        <p:nvSpPr>
          <p:cNvPr id="6" name="TextBox 5"/>
          <p:cNvSpPr txBox="1"/>
          <p:nvPr/>
        </p:nvSpPr>
        <p:spPr>
          <a:xfrm>
            <a:off x="4777047" y="6300938"/>
            <a:ext cx="4937760"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5"/>
              </a:rPr>
              <a:t>Edina@ed.ac.uk</a:t>
            </a:r>
            <a:r>
              <a:rPr lang="en-GB" dirty="0">
                <a:latin typeface="Arial" panose="020B0604020202020204" pitchFamily="34" charset="0"/>
                <a:cs typeface="Arial" panose="020B0604020202020204" pitchFamily="34" charset="0"/>
              </a:rPr>
              <a:t>   </a:t>
            </a:r>
            <a:r>
              <a:rPr lang="en-GB" dirty="0">
                <a:solidFill>
                  <a:schemeClr val="accent4">
                    <a:lumMod val="60000"/>
                    <a:lumOff val="40000"/>
                  </a:schemeClr>
                </a:solidFill>
                <a:latin typeface="Arial" panose="020B0604020202020204" pitchFamily="34" charset="0"/>
                <a:cs typeface="Arial" panose="020B0604020202020204" pitchFamily="34" charset="0"/>
              </a:rPr>
              <a:t>+44 (0)131 650 3302</a:t>
            </a:r>
          </a:p>
          <a:p>
            <a:endParaRPr lang="en-GB" dirty="0"/>
          </a:p>
        </p:txBody>
      </p:sp>
    </p:spTree>
    <p:extLst>
      <p:ext uri="{BB962C8B-B14F-4D97-AF65-F5344CB8AC3E}">
        <p14:creationId xmlns:p14="http://schemas.microsoft.com/office/powerpoint/2010/main" val="35672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176963"/>
            <a:ext cx="12192001" cy="681037"/>
          </a:xfrm>
          <a:prstGeom prst="rect">
            <a:avLst/>
          </a:prstGeom>
        </p:spPr>
      </p:pic>
      <p:pic>
        <p:nvPicPr>
          <p:cNvPr id="8" name="GeoForum 20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2736" y="399495"/>
            <a:ext cx="8621074" cy="4872431"/>
          </a:xfrm>
          <a:prstGeom prst="rect">
            <a:avLst/>
          </a:prstGeom>
        </p:spPr>
      </p:pic>
    </p:spTree>
    <p:extLst>
      <p:ext uri="{BB962C8B-B14F-4D97-AF65-F5344CB8AC3E}">
        <p14:creationId xmlns:p14="http://schemas.microsoft.com/office/powerpoint/2010/main" val="221084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8"/>
                </p:tgtEl>
              </p:cMediaNode>
            </p:video>
          </p:childTnLst>
        </p:cTn>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D96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teable">
  <a:themeElements>
    <a:clrScheme name="Noteable 1">
      <a:dk1>
        <a:srgbClr val="333333"/>
      </a:dk1>
      <a:lt1>
        <a:srgbClr val="FFFFFF"/>
      </a:lt1>
      <a:dk2>
        <a:srgbClr val="041E41"/>
      </a:dk2>
      <a:lt2>
        <a:srgbClr val="E7E6E6"/>
      </a:lt2>
      <a:accent1>
        <a:srgbClr val="A50034"/>
      </a:accent1>
      <a:accent2>
        <a:srgbClr val="004F71"/>
      </a:accent2>
      <a:accent3>
        <a:srgbClr val="CCCCCC"/>
      </a:accent3>
      <a:accent4>
        <a:srgbClr val="F3AA00"/>
      </a:accent4>
      <a:accent5>
        <a:srgbClr val="FFF0E8"/>
      </a:accent5>
      <a:accent6>
        <a:srgbClr val="FFF0E8"/>
      </a:accent6>
      <a:hlink>
        <a:srgbClr val="A50034"/>
      </a:hlink>
      <a:folHlink>
        <a:srgbClr val="004F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teable Presentation - 2020 updated" id="{9F245A2A-88F3-435E-83FF-CBDFBF96423C}" vid="{06D45C67-78B8-4EF8-A895-F33B3C1CF7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11429</TotalTime>
  <Words>413</Words>
  <Application>Microsoft Office PowerPoint</Application>
  <PresentationFormat>Widescreen</PresentationFormat>
  <Paragraphs>41</Paragraphs>
  <Slides>7</Slides>
  <Notes>1</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vt:i4>
      </vt:variant>
    </vt:vector>
  </HeadingPairs>
  <TitlesOfParts>
    <vt:vector size="12" baseType="lpstr">
      <vt:lpstr>Arial</vt:lpstr>
      <vt:lpstr>Calibri</vt:lpstr>
      <vt:lpstr>Calibri Light</vt:lpstr>
      <vt:lpstr>Office Theme</vt:lpstr>
      <vt:lpstr>Noteable</vt:lpstr>
      <vt:lpstr>Coding from your VLE   EDINA, the University of Edinburgh </vt:lpstr>
      <vt:lpstr>What does Noteable do? </vt:lpstr>
      <vt:lpstr>Noteable access</vt:lpstr>
      <vt:lpstr>Noteable in application</vt:lpstr>
      <vt:lpstr>Noteable for Researchers</vt:lpstr>
      <vt:lpstr>Accessing Noteable for research </vt:lpstr>
      <vt:lpstr>PowerPoint Presentation</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STIX James</dc:creator>
  <cp:lastModifiedBy>James Stix</cp:lastModifiedBy>
  <cp:revision>34</cp:revision>
  <dcterms:created xsi:type="dcterms:W3CDTF">2020-02-28T17:01:30Z</dcterms:created>
  <dcterms:modified xsi:type="dcterms:W3CDTF">2023-04-26T11:10:25Z</dcterms:modified>
</cp:coreProperties>
</file>