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64" r:id="rId8"/>
    <p:sldId id="259" r:id="rId9"/>
    <p:sldId id="268" r:id="rId10"/>
    <p:sldId id="261" r:id="rId11"/>
    <p:sldId id="269" r:id="rId12"/>
    <p:sldId id="263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8BC2F-7992-8D77-0D14-A53F2D859E18}" v="2" dt="2023-04-25T13:11:00.515"/>
    <p1510:client id="{F262E0F3-A1E6-A699-627D-9B898483F2EB}" v="3" dt="2023-04-25T13:09:39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i Kotoula" userId="S::ekotoula@ed.ac.uk::021b6d91-10e5-4c35-99db-b8ea34869f7d" providerId="AD" clId="Web-{F262E0F3-A1E6-A699-627D-9B898483F2EB}"/>
    <pc:docChg chg="modSld">
      <pc:chgData name="Eleni Kotoula" userId="S::ekotoula@ed.ac.uk::021b6d91-10e5-4c35-99db-b8ea34869f7d" providerId="AD" clId="Web-{F262E0F3-A1E6-A699-627D-9B898483F2EB}" dt="2023-04-25T13:09:39.127" v="2" actId="20577"/>
      <pc:docMkLst>
        <pc:docMk/>
      </pc:docMkLst>
      <pc:sldChg chg="modSp">
        <pc:chgData name="Eleni Kotoula" userId="S::ekotoula@ed.ac.uk::021b6d91-10e5-4c35-99db-b8ea34869f7d" providerId="AD" clId="Web-{F262E0F3-A1E6-A699-627D-9B898483F2EB}" dt="2023-04-25T13:09:39.127" v="2" actId="20577"/>
        <pc:sldMkLst>
          <pc:docMk/>
          <pc:sldMk cId="2378943369" sldId="257"/>
        </pc:sldMkLst>
        <pc:spChg chg="mod">
          <ac:chgData name="Eleni Kotoula" userId="S::ekotoula@ed.ac.uk::021b6d91-10e5-4c35-99db-b8ea34869f7d" providerId="AD" clId="Web-{F262E0F3-A1E6-A699-627D-9B898483F2EB}" dt="2023-04-25T13:09:39.127" v="2" actId="20577"/>
          <ac:spMkLst>
            <pc:docMk/>
            <pc:sldMk cId="2378943369" sldId="257"/>
            <ac:spMk id="3" creationId="{00000000-0000-0000-0000-000000000000}"/>
          </ac:spMkLst>
        </pc:spChg>
      </pc:sldChg>
      <pc:sldChg chg="modSp">
        <pc:chgData name="Eleni Kotoula" userId="S::ekotoula@ed.ac.uk::021b6d91-10e5-4c35-99db-b8ea34869f7d" providerId="AD" clId="Web-{F262E0F3-A1E6-A699-627D-9B898483F2EB}" dt="2023-04-25T13:07:16.389" v="0" actId="20577"/>
        <pc:sldMkLst>
          <pc:docMk/>
          <pc:sldMk cId="231926560" sldId="265"/>
        </pc:sldMkLst>
        <pc:spChg chg="mod">
          <ac:chgData name="Eleni Kotoula" userId="S::ekotoula@ed.ac.uk::021b6d91-10e5-4c35-99db-b8ea34869f7d" providerId="AD" clId="Web-{F262E0F3-A1E6-A699-627D-9B898483F2EB}" dt="2023-04-25T13:07:16.389" v="0" actId="20577"/>
          <ac:spMkLst>
            <pc:docMk/>
            <pc:sldMk cId="231926560" sldId="265"/>
            <ac:spMk id="3" creationId="{00000000-0000-0000-0000-000000000000}"/>
          </ac:spMkLst>
        </pc:spChg>
      </pc:sldChg>
    </pc:docChg>
  </pc:docChgLst>
  <pc:docChgLst>
    <pc:chgData name="Eleni Kotoula" userId="S::ekotoula@ed.ac.uk::021b6d91-10e5-4c35-99db-b8ea34869f7d" providerId="AD" clId="Web-{9EB8BC2F-7992-8D77-0D14-A53F2D859E18}"/>
    <pc:docChg chg="modSld">
      <pc:chgData name="Eleni Kotoula" userId="S::ekotoula@ed.ac.uk::021b6d91-10e5-4c35-99db-b8ea34869f7d" providerId="AD" clId="Web-{9EB8BC2F-7992-8D77-0D14-A53F2D859E18}" dt="2023-04-25T13:11:00.515" v="1" actId="20577"/>
      <pc:docMkLst>
        <pc:docMk/>
      </pc:docMkLst>
      <pc:sldChg chg="modSp">
        <pc:chgData name="Eleni Kotoula" userId="S::ekotoula@ed.ac.uk::021b6d91-10e5-4c35-99db-b8ea34869f7d" providerId="AD" clId="Web-{9EB8BC2F-7992-8D77-0D14-A53F2D859E18}" dt="2023-04-25T13:11:00.515" v="1" actId="20577"/>
        <pc:sldMkLst>
          <pc:docMk/>
          <pc:sldMk cId="2378943369" sldId="257"/>
        </pc:sldMkLst>
        <pc:spChg chg="mod">
          <ac:chgData name="Eleni Kotoula" userId="S::ekotoula@ed.ac.uk::021b6d91-10e5-4c35-99db-b8ea34869f7d" providerId="AD" clId="Web-{9EB8BC2F-7992-8D77-0D14-A53F2D859E18}" dt="2023-04-25T13:11:00.515" v="1" actId="20577"/>
          <ac:spMkLst>
            <pc:docMk/>
            <pc:sldMk cId="2378943369" sldId="25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5A11C-E0DD-46C3-B4C6-F2D6796A0955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4DF08-403D-427C-B3B0-E2B2EFD25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9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CEEF-9321-4C05-8562-B9A60377C0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CEEF-9321-4C05-8562-B9A60377C0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2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7EDC-8014-44A3-A3B6-676FFEBD2AC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AE06-32C7-4B27-BE9F-86E23A9C2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2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7EDC-8014-44A3-A3B6-676FFEBD2AC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AE06-32C7-4B27-BE9F-86E23A9C2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7EDC-8014-44A3-A3B6-676FFEBD2AC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AE06-32C7-4B27-BE9F-86E23A9C2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59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7EDC-8014-44A3-A3B6-676FFEBD2AC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AE06-32C7-4B27-BE9F-86E23A9C2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7EDC-8014-44A3-A3B6-676FFEBD2AC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AE06-32C7-4B27-BE9F-86E23A9C2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6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7EDC-8014-44A3-A3B6-676FFEBD2AC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AE06-32C7-4B27-BE9F-86E23A9C2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3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7EDC-8014-44A3-A3B6-676FFEBD2AC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AE06-32C7-4B27-BE9F-86E23A9C2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2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7EDC-8014-44A3-A3B6-676FFEBD2AC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AE06-32C7-4B27-BE9F-86E23A9C2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8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7EDC-8014-44A3-A3B6-676FFEBD2AC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AE06-32C7-4B27-BE9F-86E23A9C2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7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7EDC-8014-44A3-A3B6-676FFEBD2AC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AE06-32C7-4B27-BE9F-86E23A9C2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5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7EDC-8014-44A3-A3B6-676FFEBD2AC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AE06-32C7-4B27-BE9F-86E23A9C2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3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7EDC-8014-44A3-A3B6-676FFEBD2AC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AE06-32C7-4B27-BE9F-86E23A9C2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2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eni.Kotoula@ed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mailto:Sarah.Janac@ed.ac.uk" TargetMode="External"/><Relationship Id="rId4" Type="http://schemas.openxmlformats.org/officeDocument/2006/relationships/hyperlink" Target="mailto:Andre.Vieira@ed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hyperlink" Target="https://twitter.com/DRS_UoE" TargetMode="External"/><Relationship Id="rId12" Type="http://schemas.openxmlformats.org/officeDocument/2006/relationships/hyperlink" Target="https://www.digitalresearchservices.ed.ac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inkedin.com/company/DRS_UoE" TargetMode="External"/><Relationship Id="rId11" Type="http://schemas.openxmlformats.org/officeDocument/2006/relationships/hyperlink" Target="https://mlist.is.ed.ac.uk/lists/subscribe/digitalresearch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hyperlink" Target="mailto:digitalresearchservices@ed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researchservices.ed.ac.uk/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researchservices.ed.ac.uk/research-in-actio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60513" y="2900300"/>
            <a:ext cx="9144000" cy="1326922"/>
          </a:xfrm>
        </p:spPr>
        <p:txBody>
          <a:bodyPr>
            <a:normAutofit fontScale="90000"/>
          </a:bodyPr>
          <a:lstStyle/>
          <a:p>
            <a:r>
              <a:rPr lang="en-GB"/>
              <a:t>Digital Research Facilitation</a:t>
            </a:r>
            <a:br>
              <a:rPr lang="en-GB"/>
            </a:br>
            <a:r>
              <a:rPr lang="en-GB" sz="4000"/>
              <a:t>Research Services, IT Infrastructure, ISG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60513" y="4797630"/>
            <a:ext cx="9144000" cy="1257301"/>
          </a:xfrm>
        </p:spPr>
        <p:txBody>
          <a:bodyPr numCol="3">
            <a:normAutofit fontScale="70000" lnSpcReduction="20000"/>
          </a:bodyPr>
          <a:lstStyle/>
          <a:p>
            <a:r>
              <a:rPr lang="en-GB"/>
              <a:t>Eleni Kotoula</a:t>
            </a:r>
          </a:p>
          <a:p>
            <a:r>
              <a:rPr lang="en-GB">
                <a:hlinkClick r:id="rId3"/>
              </a:rPr>
              <a:t>Eleni.Kotoula@ed.ac.uk</a:t>
            </a:r>
            <a:r>
              <a:rPr lang="en-GB"/>
              <a:t> 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Andre Vieira</a:t>
            </a:r>
          </a:p>
          <a:p>
            <a:r>
              <a:rPr lang="en-GB">
                <a:hlinkClick r:id="rId4"/>
              </a:rPr>
              <a:t>Andre.Vieira@ed.ac.uk</a:t>
            </a:r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Sarah Janac </a:t>
            </a:r>
          </a:p>
          <a:p>
            <a:r>
              <a:rPr lang="en-GB">
                <a:hlinkClick r:id="rId5"/>
              </a:rPr>
              <a:t>Sarah.Janac@ed.ac.uk</a:t>
            </a:r>
            <a:r>
              <a:rPr lang="en-GB"/>
              <a:t>  </a:t>
            </a:r>
            <a:br>
              <a:rPr lang="en-GB"/>
            </a:br>
            <a:br>
              <a:rPr lang="en-GB"/>
            </a:br>
            <a:endParaRPr lang="en-GB"/>
          </a:p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86" y="392137"/>
            <a:ext cx="4575654" cy="10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2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DRS &amp; CERSE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Active participation </a:t>
            </a:r>
          </a:p>
          <a:p>
            <a:r>
              <a:rPr lang="en-GB"/>
              <a:t>Hosting of meetings </a:t>
            </a:r>
          </a:p>
          <a:p>
            <a:r>
              <a:rPr lang="en-GB"/>
              <a:t>Setting up agendas &amp; identifying speakers</a:t>
            </a:r>
          </a:p>
          <a:p>
            <a:r>
              <a:rPr lang="en-GB"/>
              <a:t>Communications (social media, mailing lists, newsletters and more…)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7283"/>
          </a:xfrm>
        </p:spPr>
        <p:txBody>
          <a:bodyPr>
            <a:noAutofit/>
          </a:bodyPr>
          <a:lstStyle/>
          <a:p>
            <a:r>
              <a:rPr lang="en-GB" sz="4000"/>
              <a:t>Let’s stay in touch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39788" y="1522704"/>
            <a:ext cx="3932237" cy="43462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Contacts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Websites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Social media</a:t>
            </a:r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94" y="5202533"/>
            <a:ext cx="1080000" cy="826200"/>
          </a:xfrm>
          <a:prstGeom prst="rect">
            <a:avLst/>
          </a:prstGeom>
        </p:spPr>
      </p:pic>
      <p:sp>
        <p:nvSpPr>
          <p:cNvPr id="5" name="AutoShape 2" descr="About Twitter | Our logo, brand guidelines, and Tweet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ownload Twitter Logo Png Transparent Background - Logo Twitter Png PNG  Image with No Background - PNGkey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631" y="5719796"/>
            <a:ext cx="1080000" cy="9674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692" y="3609326"/>
            <a:ext cx="1080000" cy="108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38445" y="5430967"/>
            <a:ext cx="470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>
                <a:hlinkClick r:id="rId6"/>
              </a:rPr>
              <a:t>https://www.linkedin.com/company/DRS_UoE</a:t>
            </a:r>
            <a:r>
              <a:rPr lang="en-GB"/>
              <a:t>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82112" y="6018880"/>
            <a:ext cx="2992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>
                <a:hlinkClick r:id="rId7"/>
              </a:rPr>
              <a:t>https://twitter.com/DRS_UoE</a:t>
            </a:r>
            <a:r>
              <a:rPr lang="en-GB"/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29286" y="1080681"/>
            <a:ext cx="4545568" cy="1075200"/>
            <a:chOff x="6461951" y="219283"/>
            <a:chExt cx="4545568" cy="1075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1951" y="219283"/>
              <a:ext cx="1080000" cy="10752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649613" y="473808"/>
              <a:ext cx="3357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>
                  <a:hlinkClick r:id="rId9"/>
                </a:rPr>
                <a:t>digitalresearchservices@ed.ac.uk</a:t>
              </a:r>
              <a:r>
                <a:rPr lang="en-GB"/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76444" y="2168422"/>
            <a:ext cx="6146005" cy="927697"/>
            <a:chOff x="4828849" y="1522704"/>
            <a:chExt cx="6146005" cy="927697"/>
          </a:xfrm>
        </p:grpSpPr>
        <p:pic>
          <p:nvPicPr>
            <p:cNvPr id="2056" name="Picture 8" descr="mailing list - barrington4thofjuly.com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60"/>
            <a:stretch/>
          </p:blipFill>
          <p:spPr bwMode="auto">
            <a:xfrm>
              <a:off x="4828849" y="1522704"/>
              <a:ext cx="811911" cy="927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5621337" y="1761150"/>
              <a:ext cx="53535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>
                  <a:hlinkClick r:id="rId11"/>
                </a:rPr>
                <a:t>https://mlist.is.ed.ac.uk/lists/subscribe/digitalresearch</a:t>
              </a:r>
              <a:r>
                <a:rPr lang="en-GB"/>
                <a:t>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046213" y="3911134"/>
            <a:ext cx="4970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>
                <a:hlinkClick r:id="rId12"/>
              </a:rPr>
              <a:t>https://www.digitalresearchservices.ed.ac.uk/</a:t>
            </a:r>
            <a:r>
              <a:rPr lang="en-GB"/>
              <a:t> 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68239" y="4558662"/>
            <a:ext cx="3932237" cy="1981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223093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Digital Research Facilitation Remit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632"/>
            <a:ext cx="10515600" cy="1580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We help researchers to get the most out of the research services available to them from Information Services Group and other providers.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012" y="3658817"/>
            <a:ext cx="1353954" cy="841647"/>
          </a:xfrm>
          <a:prstGeom prst="rect">
            <a:avLst/>
          </a:prstGeom>
        </p:spPr>
      </p:pic>
      <p:pic>
        <p:nvPicPr>
          <p:cNvPr id="6" name="Picture 2" descr="DataSto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2" b="30884"/>
          <a:stretch/>
        </p:blipFill>
        <p:spPr bwMode="auto">
          <a:xfrm>
            <a:off x="5882640" y="4541634"/>
            <a:ext cx="3224156" cy="85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DI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 bwMode="auto">
          <a:xfrm>
            <a:off x="9983552" y="3577793"/>
            <a:ext cx="1508574" cy="77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1208" b="31750"/>
          <a:stretch/>
        </p:blipFill>
        <p:spPr>
          <a:xfrm>
            <a:off x="9334403" y="4658394"/>
            <a:ext cx="2214798" cy="647666"/>
          </a:xfrm>
          <a:prstGeom prst="rect">
            <a:avLst/>
          </a:prstGeom>
        </p:spPr>
      </p:pic>
      <p:pic>
        <p:nvPicPr>
          <p:cNvPr id="9" name="Picture 6" descr="RISE framewor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t="24746" r="18919" b="28104"/>
          <a:stretch/>
        </p:blipFill>
        <p:spPr bwMode="auto">
          <a:xfrm>
            <a:off x="7790406" y="3720957"/>
            <a:ext cx="1761067" cy="7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4" y="3979921"/>
            <a:ext cx="5130825" cy="11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4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" y="0"/>
            <a:ext cx="12190917" cy="6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5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91" y="391886"/>
            <a:ext cx="6034478" cy="5058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7978" y="5773779"/>
            <a:ext cx="402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3"/>
              </a:rPr>
              <a:t>https://digitalresearchservices.ed.ac.uk/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515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" y="0"/>
            <a:ext cx="12190917" cy="6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7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663" y="364301"/>
            <a:ext cx="7116845" cy="57684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0652" y="6248791"/>
            <a:ext cx="576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3"/>
              </a:rPr>
              <a:t>https://digitalresearchservices.ed.ac.uk/research-in-action/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20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" y="0"/>
            <a:ext cx="12190917" cy="6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9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2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" y="0"/>
            <a:ext cx="12190917" cy="6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3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004a21-294b-4fa3-9c47-8f29deb17cfc" xsi:nil="true"/>
    <lcf76f155ced4ddcb4097134ff3c332f xmlns="ca573015-af30-4c7b-a0f3-c5e28d7c75b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94AA7D8D7DB429BDF6A0BFD62DD07" ma:contentTypeVersion="15" ma:contentTypeDescription="Create a new document." ma:contentTypeScope="" ma:versionID="71ec5b4f028cdd67827ff2c357dedbd6">
  <xsd:schema xmlns:xsd="http://www.w3.org/2001/XMLSchema" xmlns:xs="http://www.w3.org/2001/XMLSchema" xmlns:p="http://schemas.microsoft.com/office/2006/metadata/properties" xmlns:ns2="ca573015-af30-4c7b-a0f3-c5e28d7c75bb" xmlns:ns3="9b004a21-294b-4fa3-9c47-8f29deb17cfc" targetNamespace="http://schemas.microsoft.com/office/2006/metadata/properties" ma:root="true" ma:fieldsID="092b3e9b5017576196951e20cb98f8dd" ns2:_="" ns3:_="">
    <xsd:import namespace="ca573015-af30-4c7b-a0f3-c5e28d7c75bb"/>
    <xsd:import namespace="9b004a21-294b-4fa3-9c47-8f29deb17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73015-af30-4c7b-a0f3-c5e28d7c7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04a21-294b-4fa3-9c47-8f29deb17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5651869-fa7f-45a8-96e4-e028e8f48d92}" ma:internalName="TaxCatchAll" ma:showField="CatchAllData" ma:web="9b004a21-294b-4fa3-9c47-8f29deb17c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619963-83D0-4B99-811F-4D97ED87D1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F70AAD-A8A8-41C1-9900-E23238C3CEA9}">
  <ds:schemaRefs>
    <ds:schemaRef ds:uri="9b004a21-294b-4fa3-9c47-8f29deb17cfc"/>
    <ds:schemaRef ds:uri="ca573015-af30-4c7b-a0f3-c5e28d7c75b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F3B4B68-CB3A-42B7-A88C-5ABF73899214}">
  <ds:schemaRefs>
    <ds:schemaRef ds:uri="9b004a21-294b-4fa3-9c47-8f29deb17cfc"/>
    <ds:schemaRef ds:uri="ca573015-af30-4c7b-a0f3-c5e28d7c75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Digital Research Facilitation Research Services, IT Infrastructure, ISG</vt:lpstr>
      <vt:lpstr>Digital Research Facilitation Remit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DRS &amp; CERSE </vt:lpstr>
      <vt:lpstr>Let’s stay in touch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Research Facilitation Research Services, IT Infrastructure, ISG</dc:title>
  <dc:creator>Eleni Kotoula</dc:creator>
  <cp:revision>1</cp:revision>
  <dcterms:created xsi:type="dcterms:W3CDTF">2023-04-25T11:36:43Z</dcterms:created>
  <dcterms:modified xsi:type="dcterms:W3CDTF">2023-04-25T13:11:20Z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0x01010032A94AA7D8D7DB429BDF6A0BFD62DD07</vt:lpwstr>
  </property>
  <property fmtid="{D5CDD505-2E9C-101B-9397-08002B2CF9AE}" pid="3" name="MediaServiceImageTags">
    <vt:lpwstr/>
  </property>
</Properties>
</file>